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89" r:id="rId2"/>
    <p:sldId id="319" r:id="rId3"/>
    <p:sldId id="305" r:id="rId4"/>
    <p:sldId id="331" r:id="rId5"/>
    <p:sldId id="332" r:id="rId6"/>
    <p:sldId id="333"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9B623A-173A-F139-AD17-8F2AD01A6FEC}" name="caroline.hilton@ucl.ac.uk" initials="ca" userId="S::urn:spo:guest#caroline.hilton@ucl.ac.uk::" providerId="AD"/>
  <p188:author id="{D48FA17A-4755-5B6C-A17F-2CE38141AC26}" name="Pete Wright (Staff)" initials="PW" userId="S::PWright002@dundee.ac.uk::b7ce7c8a-bb04-43ee-a74c-0b3ee141521b" providerId="AD"/>
  <p188:author id="{EEDA68EC-0DB2-7B63-399E-669C2DE70FAA}" name="s.parkes@chi.ac.uk" initials="s." userId="S::urn:spo:guest#s.parkes@chi.ac.uk::"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7A1DDD-1ACF-4909-B107-CD4FACEE3E80}" v="20" dt="2025-06-09T11:32:53.5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83" autoAdjust="0"/>
  </p:normalViewPr>
  <p:slideViewPr>
    <p:cSldViewPr snapToGrid="0">
      <p:cViewPr varScale="1">
        <p:scale>
          <a:sx n="56" d="100"/>
          <a:sy n="56" d="100"/>
        </p:scale>
        <p:origin x="70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 Wright (Staff)" userId="b7ce7c8a-bb04-43ee-a74c-0b3ee141521b" providerId="ADAL" clId="{EE7A1DDD-1ACF-4909-B107-CD4FACEE3E80}"/>
    <pc:docChg chg="undo custSel addSld delSld modSld">
      <pc:chgData name="Pete Wright (Staff)" userId="b7ce7c8a-bb04-43ee-a74c-0b3ee141521b" providerId="ADAL" clId="{EE7A1DDD-1ACF-4909-B107-CD4FACEE3E80}" dt="2025-06-09T11:33:24.072" v="644" actId="1076"/>
      <pc:docMkLst>
        <pc:docMk/>
      </pc:docMkLst>
      <pc:sldChg chg="modSp mod modNotesTx">
        <pc:chgData name="Pete Wright (Staff)" userId="b7ce7c8a-bb04-43ee-a74c-0b3ee141521b" providerId="ADAL" clId="{EE7A1DDD-1ACF-4909-B107-CD4FACEE3E80}" dt="2025-06-09T10:51:23.008" v="151" actId="6549"/>
        <pc:sldMkLst>
          <pc:docMk/>
          <pc:sldMk cId="0" sldId="289"/>
        </pc:sldMkLst>
        <pc:spChg chg="mod">
          <ac:chgData name="Pete Wright (Staff)" userId="b7ce7c8a-bb04-43ee-a74c-0b3ee141521b" providerId="ADAL" clId="{EE7A1DDD-1ACF-4909-B107-CD4FACEE3E80}" dt="2025-06-09T10:47:04.768" v="107" actId="5793"/>
          <ac:spMkLst>
            <pc:docMk/>
            <pc:sldMk cId="0" sldId="289"/>
            <ac:spMk id="5122" creationId="{98447016-7240-D3F2-501F-6BC1C29AEF35}"/>
          </ac:spMkLst>
        </pc:spChg>
      </pc:sldChg>
      <pc:sldChg chg="modSp add del mod modNotesTx">
        <pc:chgData name="Pete Wright (Staff)" userId="b7ce7c8a-bb04-43ee-a74c-0b3ee141521b" providerId="ADAL" clId="{EE7A1DDD-1ACF-4909-B107-CD4FACEE3E80}" dt="2025-06-09T11:15:17.442" v="555" actId="20577"/>
        <pc:sldMkLst>
          <pc:docMk/>
          <pc:sldMk cId="0" sldId="305"/>
        </pc:sldMkLst>
        <pc:spChg chg="mod">
          <ac:chgData name="Pete Wright (Staff)" userId="b7ce7c8a-bb04-43ee-a74c-0b3ee141521b" providerId="ADAL" clId="{EE7A1DDD-1ACF-4909-B107-CD4FACEE3E80}" dt="2025-06-09T11:15:17.442" v="555" actId="20577"/>
          <ac:spMkLst>
            <pc:docMk/>
            <pc:sldMk cId="0" sldId="305"/>
            <ac:spMk id="6146" creationId="{C78C5A31-B847-DD05-D24F-D5751F739EB0}"/>
          </ac:spMkLst>
        </pc:spChg>
      </pc:sldChg>
      <pc:sldChg chg="del">
        <pc:chgData name="Pete Wright (Staff)" userId="b7ce7c8a-bb04-43ee-a74c-0b3ee141521b" providerId="ADAL" clId="{EE7A1DDD-1ACF-4909-B107-CD4FACEE3E80}" dt="2025-06-09T10:49:16.694" v="112" actId="47"/>
        <pc:sldMkLst>
          <pc:docMk/>
          <pc:sldMk cId="2184260512" sldId="318"/>
        </pc:sldMkLst>
      </pc:sldChg>
      <pc:sldChg chg="modSp mod modNotesTx">
        <pc:chgData name="Pete Wright (Staff)" userId="b7ce7c8a-bb04-43ee-a74c-0b3ee141521b" providerId="ADAL" clId="{EE7A1DDD-1ACF-4909-B107-CD4FACEE3E80}" dt="2025-06-09T10:57:40.630" v="375" actId="255"/>
        <pc:sldMkLst>
          <pc:docMk/>
          <pc:sldMk cId="1822844802" sldId="319"/>
        </pc:sldMkLst>
        <pc:spChg chg="mod">
          <ac:chgData name="Pete Wright (Staff)" userId="b7ce7c8a-bb04-43ee-a74c-0b3ee141521b" providerId="ADAL" clId="{EE7A1DDD-1ACF-4909-B107-CD4FACEE3E80}" dt="2025-06-09T10:57:40.630" v="375" actId="255"/>
          <ac:spMkLst>
            <pc:docMk/>
            <pc:sldMk cId="1822844802" sldId="319"/>
            <ac:spMk id="6146" creationId="{46423BCC-A3A3-215B-48C0-AB277B56B7F8}"/>
          </ac:spMkLst>
        </pc:spChg>
      </pc:sldChg>
      <pc:sldChg chg="del">
        <pc:chgData name="Pete Wright (Staff)" userId="b7ce7c8a-bb04-43ee-a74c-0b3ee141521b" providerId="ADAL" clId="{EE7A1DDD-1ACF-4909-B107-CD4FACEE3E80}" dt="2025-06-09T10:49:16.694" v="112" actId="47"/>
        <pc:sldMkLst>
          <pc:docMk/>
          <pc:sldMk cId="4205200842" sldId="320"/>
        </pc:sldMkLst>
      </pc:sldChg>
      <pc:sldChg chg="del">
        <pc:chgData name="Pete Wright (Staff)" userId="b7ce7c8a-bb04-43ee-a74c-0b3ee141521b" providerId="ADAL" clId="{EE7A1DDD-1ACF-4909-B107-CD4FACEE3E80}" dt="2025-06-09T10:49:16.694" v="112" actId="47"/>
        <pc:sldMkLst>
          <pc:docMk/>
          <pc:sldMk cId="1333168848" sldId="321"/>
        </pc:sldMkLst>
      </pc:sldChg>
      <pc:sldChg chg="del">
        <pc:chgData name="Pete Wright (Staff)" userId="b7ce7c8a-bb04-43ee-a74c-0b3ee141521b" providerId="ADAL" clId="{EE7A1DDD-1ACF-4909-B107-CD4FACEE3E80}" dt="2025-06-09T10:49:16.694" v="112" actId="47"/>
        <pc:sldMkLst>
          <pc:docMk/>
          <pc:sldMk cId="2526861486" sldId="322"/>
        </pc:sldMkLst>
      </pc:sldChg>
      <pc:sldChg chg="del">
        <pc:chgData name="Pete Wright (Staff)" userId="b7ce7c8a-bb04-43ee-a74c-0b3ee141521b" providerId="ADAL" clId="{EE7A1DDD-1ACF-4909-B107-CD4FACEE3E80}" dt="2025-06-09T10:49:16.694" v="112" actId="47"/>
        <pc:sldMkLst>
          <pc:docMk/>
          <pc:sldMk cId="3291026665" sldId="324"/>
        </pc:sldMkLst>
      </pc:sldChg>
      <pc:sldChg chg="del">
        <pc:chgData name="Pete Wright (Staff)" userId="b7ce7c8a-bb04-43ee-a74c-0b3ee141521b" providerId="ADAL" clId="{EE7A1DDD-1ACF-4909-B107-CD4FACEE3E80}" dt="2025-06-09T10:49:16.694" v="112" actId="47"/>
        <pc:sldMkLst>
          <pc:docMk/>
          <pc:sldMk cId="2239665381" sldId="329"/>
        </pc:sldMkLst>
      </pc:sldChg>
      <pc:sldChg chg="del">
        <pc:chgData name="Pete Wright (Staff)" userId="b7ce7c8a-bb04-43ee-a74c-0b3ee141521b" providerId="ADAL" clId="{EE7A1DDD-1ACF-4909-B107-CD4FACEE3E80}" dt="2025-06-09T10:59:16.988" v="378" actId="2696"/>
        <pc:sldMkLst>
          <pc:docMk/>
          <pc:sldMk cId="3677570558" sldId="330"/>
        </pc:sldMkLst>
      </pc:sldChg>
      <pc:sldChg chg="del">
        <pc:chgData name="Pete Wright (Staff)" userId="b7ce7c8a-bb04-43ee-a74c-0b3ee141521b" providerId="ADAL" clId="{EE7A1DDD-1ACF-4909-B107-CD4FACEE3E80}" dt="2025-06-09T10:49:06.771" v="111" actId="2696"/>
        <pc:sldMkLst>
          <pc:docMk/>
          <pc:sldMk cId="504613953" sldId="331"/>
        </pc:sldMkLst>
      </pc:sldChg>
      <pc:sldChg chg="addSp delSp modSp add mod modNotesTx">
        <pc:chgData name="Pete Wright (Staff)" userId="b7ce7c8a-bb04-43ee-a74c-0b3ee141521b" providerId="ADAL" clId="{EE7A1DDD-1ACF-4909-B107-CD4FACEE3E80}" dt="2025-06-09T11:18:18.100" v="611" actId="6549"/>
        <pc:sldMkLst>
          <pc:docMk/>
          <pc:sldMk cId="3153152643" sldId="331"/>
        </pc:sldMkLst>
        <pc:spChg chg="add mod">
          <ac:chgData name="Pete Wright (Staff)" userId="b7ce7c8a-bb04-43ee-a74c-0b3ee141521b" providerId="ADAL" clId="{EE7A1DDD-1ACF-4909-B107-CD4FACEE3E80}" dt="2025-06-09T11:15:03.719" v="554" actId="1076"/>
          <ac:spMkLst>
            <pc:docMk/>
            <pc:sldMk cId="3153152643" sldId="331"/>
            <ac:spMk id="11" creationId="{7DD48DE3-763C-B6BE-979A-543FAFD7760A}"/>
          </ac:spMkLst>
        </pc:spChg>
        <pc:spChg chg="mod">
          <ac:chgData name="Pete Wright (Staff)" userId="b7ce7c8a-bb04-43ee-a74c-0b3ee141521b" providerId="ADAL" clId="{EE7A1DDD-1ACF-4909-B107-CD4FACEE3E80}" dt="2025-06-09T11:09:29.427" v="533" actId="6549"/>
          <ac:spMkLst>
            <pc:docMk/>
            <pc:sldMk cId="3153152643" sldId="331"/>
            <ac:spMk id="6146" creationId="{81718051-B626-0BC4-E19E-A72F5CBBDCD7}"/>
          </ac:spMkLst>
        </pc:spChg>
        <pc:picChg chg="add mod">
          <ac:chgData name="Pete Wright (Staff)" userId="b7ce7c8a-bb04-43ee-a74c-0b3ee141521b" providerId="ADAL" clId="{EE7A1DDD-1ACF-4909-B107-CD4FACEE3E80}" dt="2025-06-09T11:07:11.657" v="461" actId="208"/>
          <ac:picMkLst>
            <pc:docMk/>
            <pc:sldMk cId="3153152643" sldId="331"/>
            <ac:picMk id="3" creationId="{582FBC62-FEED-9E06-73D0-1EDD15E818F4}"/>
          </ac:picMkLst>
        </pc:picChg>
        <pc:picChg chg="add del mod">
          <ac:chgData name="Pete Wright (Staff)" userId="b7ce7c8a-bb04-43ee-a74c-0b3ee141521b" providerId="ADAL" clId="{EE7A1DDD-1ACF-4909-B107-CD4FACEE3E80}" dt="2025-06-09T11:03:23.743" v="386" actId="478"/>
          <ac:picMkLst>
            <pc:docMk/>
            <pc:sldMk cId="3153152643" sldId="331"/>
            <ac:picMk id="5" creationId="{D5EF40B4-D20A-1F51-B3F8-EF860DADCA54}"/>
          </ac:picMkLst>
        </pc:picChg>
        <pc:picChg chg="add mod modCrop">
          <ac:chgData name="Pete Wright (Staff)" userId="b7ce7c8a-bb04-43ee-a74c-0b3ee141521b" providerId="ADAL" clId="{EE7A1DDD-1ACF-4909-B107-CD4FACEE3E80}" dt="2025-06-09T11:14:42.956" v="553" actId="732"/>
          <ac:picMkLst>
            <pc:docMk/>
            <pc:sldMk cId="3153152643" sldId="331"/>
            <ac:picMk id="7" creationId="{45B1F569-BA7C-0A50-AAA5-4E95CC68330E}"/>
          </ac:picMkLst>
        </pc:picChg>
        <pc:picChg chg="add mod modCrop">
          <ac:chgData name="Pete Wright (Staff)" userId="b7ce7c8a-bb04-43ee-a74c-0b3ee141521b" providerId="ADAL" clId="{EE7A1DDD-1ACF-4909-B107-CD4FACEE3E80}" dt="2025-06-09T11:14:25.113" v="551" actId="1076"/>
          <ac:picMkLst>
            <pc:docMk/>
            <pc:sldMk cId="3153152643" sldId="331"/>
            <ac:picMk id="9" creationId="{412A7BBC-14F7-74D1-BFE5-5505E77E17E2}"/>
          </ac:picMkLst>
        </pc:picChg>
        <pc:picChg chg="add mod">
          <ac:chgData name="Pete Wright (Staff)" userId="b7ce7c8a-bb04-43ee-a74c-0b3ee141521b" providerId="ADAL" clId="{EE7A1DDD-1ACF-4909-B107-CD4FACEE3E80}" dt="2025-06-09T11:14:30.215" v="552" actId="1076"/>
          <ac:picMkLst>
            <pc:docMk/>
            <pc:sldMk cId="3153152643" sldId="331"/>
            <ac:picMk id="12" creationId="{25D3AAA2-9896-85B6-FE91-7D06BA55E277}"/>
          </ac:picMkLst>
        </pc:picChg>
      </pc:sldChg>
      <pc:sldChg chg="addSp modSp add mod">
        <pc:chgData name="Pete Wright (Staff)" userId="b7ce7c8a-bb04-43ee-a74c-0b3ee141521b" providerId="ADAL" clId="{EE7A1DDD-1ACF-4909-B107-CD4FACEE3E80}" dt="2025-06-09T11:33:24.072" v="644" actId="1076"/>
        <pc:sldMkLst>
          <pc:docMk/>
          <pc:sldMk cId="917582538" sldId="332"/>
        </pc:sldMkLst>
        <pc:spChg chg="add mod">
          <ac:chgData name="Pete Wright (Staff)" userId="b7ce7c8a-bb04-43ee-a74c-0b3ee141521b" providerId="ADAL" clId="{EE7A1DDD-1ACF-4909-B107-CD4FACEE3E80}" dt="2025-06-09T11:33:05.686" v="642" actId="1076"/>
          <ac:spMkLst>
            <pc:docMk/>
            <pc:sldMk cId="917582538" sldId="332"/>
            <ac:spMk id="3" creationId="{B0C59571-15E9-B125-C3F1-ADBAFAC3F6FF}"/>
          </ac:spMkLst>
        </pc:spChg>
        <pc:spChg chg="mod">
          <ac:chgData name="Pete Wright (Staff)" userId="b7ce7c8a-bb04-43ee-a74c-0b3ee141521b" providerId="ADAL" clId="{EE7A1DDD-1ACF-4909-B107-CD4FACEE3E80}" dt="2025-06-09T11:33:20.595" v="643" actId="255"/>
          <ac:spMkLst>
            <pc:docMk/>
            <pc:sldMk cId="917582538" sldId="332"/>
            <ac:spMk id="6146" creationId="{FDE2F9F5-5537-6AD9-0E65-520E2F23EBBD}"/>
          </ac:spMkLst>
        </pc:spChg>
        <pc:picChg chg="add mod">
          <ac:chgData name="Pete Wright (Staff)" userId="b7ce7c8a-bb04-43ee-a74c-0b3ee141521b" providerId="ADAL" clId="{EE7A1DDD-1ACF-4909-B107-CD4FACEE3E80}" dt="2025-06-09T11:33:24.072" v="644" actId="1076"/>
          <ac:picMkLst>
            <pc:docMk/>
            <pc:sldMk cId="917582538" sldId="332"/>
            <ac:picMk id="2" creationId="{2E197C0F-BC63-8F53-072B-E8A11C048C4E}"/>
          </ac:picMkLst>
        </pc:picChg>
      </pc:sldChg>
      <pc:sldChg chg="del">
        <pc:chgData name="Pete Wright (Staff)" userId="b7ce7c8a-bb04-43ee-a74c-0b3ee141521b" providerId="ADAL" clId="{EE7A1DDD-1ACF-4909-B107-CD4FACEE3E80}" dt="2025-06-09T10:49:16.694" v="112" actId="47"/>
        <pc:sldMkLst>
          <pc:docMk/>
          <pc:sldMk cId="1420190788" sldId="332"/>
        </pc:sldMkLst>
      </pc:sldChg>
      <pc:sldChg chg="del">
        <pc:chgData name="Pete Wright (Staff)" userId="b7ce7c8a-bb04-43ee-a74c-0b3ee141521b" providerId="ADAL" clId="{EE7A1DDD-1ACF-4909-B107-CD4FACEE3E80}" dt="2025-06-09T10:49:16.694" v="112" actId="47"/>
        <pc:sldMkLst>
          <pc:docMk/>
          <pc:sldMk cId="236608417" sldId="333"/>
        </pc:sldMkLst>
      </pc:sldChg>
      <pc:sldChg chg="add">
        <pc:chgData name="Pete Wright (Staff)" userId="b7ce7c8a-bb04-43ee-a74c-0b3ee141521b" providerId="ADAL" clId="{EE7A1DDD-1ACF-4909-B107-CD4FACEE3E80}" dt="2025-06-09T11:31:19.893" v="612" actId="2890"/>
        <pc:sldMkLst>
          <pc:docMk/>
          <pc:sldMk cId="1838325106" sldId="333"/>
        </pc:sldMkLst>
      </pc:sldChg>
      <pc:sldChg chg="del">
        <pc:chgData name="Pete Wright (Staff)" userId="b7ce7c8a-bb04-43ee-a74c-0b3ee141521b" providerId="ADAL" clId="{EE7A1DDD-1ACF-4909-B107-CD4FACEE3E80}" dt="2025-06-09T10:49:16.694" v="112" actId="47"/>
        <pc:sldMkLst>
          <pc:docMk/>
          <pc:sldMk cId="2021112400" sldId="334"/>
        </pc:sldMkLst>
      </pc:sldChg>
      <pc:sldChg chg="del">
        <pc:chgData name="Pete Wright (Staff)" userId="b7ce7c8a-bb04-43ee-a74c-0b3ee141521b" providerId="ADAL" clId="{EE7A1DDD-1ACF-4909-B107-CD4FACEE3E80}" dt="2025-06-09T10:49:16.694" v="112" actId="47"/>
        <pc:sldMkLst>
          <pc:docMk/>
          <pc:sldMk cId="3333920936" sldId="335"/>
        </pc:sldMkLst>
      </pc:sldChg>
      <pc:sldChg chg="del">
        <pc:chgData name="Pete Wright (Staff)" userId="b7ce7c8a-bb04-43ee-a74c-0b3ee141521b" providerId="ADAL" clId="{EE7A1DDD-1ACF-4909-B107-CD4FACEE3E80}" dt="2025-06-09T10:49:16.694" v="112" actId="47"/>
        <pc:sldMkLst>
          <pc:docMk/>
          <pc:sldMk cId="779915846" sldId="336"/>
        </pc:sldMkLst>
      </pc:sldChg>
      <pc:sldChg chg="del">
        <pc:chgData name="Pete Wright (Staff)" userId="b7ce7c8a-bb04-43ee-a74c-0b3ee141521b" providerId="ADAL" clId="{EE7A1DDD-1ACF-4909-B107-CD4FACEE3E80}" dt="2025-06-09T10:49:16.694" v="112" actId="47"/>
        <pc:sldMkLst>
          <pc:docMk/>
          <pc:sldMk cId="3625062233" sldId="337"/>
        </pc:sldMkLst>
      </pc:sldChg>
      <pc:sldChg chg="del">
        <pc:chgData name="Pete Wright (Staff)" userId="b7ce7c8a-bb04-43ee-a74c-0b3ee141521b" providerId="ADAL" clId="{EE7A1DDD-1ACF-4909-B107-CD4FACEE3E80}" dt="2025-06-09T10:49:16.694" v="112" actId="47"/>
        <pc:sldMkLst>
          <pc:docMk/>
          <pc:sldMk cId="817745345" sldId="338"/>
        </pc:sldMkLst>
      </pc:sldChg>
      <pc:sldChg chg="del">
        <pc:chgData name="Pete Wright (Staff)" userId="b7ce7c8a-bb04-43ee-a74c-0b3ee141521b" providerId="ADAL" clId="{EE7A1DDD-1ACF-4909-B107-CD4FACEE3E80}" dt="2025-06-09T10:49:16.694" v="112" actId="47"/>
        <pc:sldMkLst>
          <pc:docMk/>
          <pc:sldMk cId="1524177777" sldId="339"/>
        </pc:sldMkLst>
      </pc:sldChg>
      <pc:sldChg chg="del">
        <pc:chgData name="Pete Wright (Staff)" userId="b7ce7c8a-bb04-43ee-a74c-0b3ee141521b" providerId="ADAL" clId="{EE7A1DDD-1ACF-4909-B107-CD4FACEE3E80}" dt="2025-06-09T10:49:16.694" v="112" actId="47"/>
        <pc:sldMkLst>
          <pc:docMk/>
          <pc:sldMk cId="3782668845" sldId="3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43F6B0-1BE7-4614-926C-C4BAA8423AEF}" type="datetimeFigureOut">
              <a:t>6/9/2025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94049-F8F5-4EB5-A54B-2FE52C19CF11}" type="slidenum">
              <a:t>‹#›</a:t>
            </a:fld>
            <a:endParaRPr lang="en-US"/>
          </a:p>
        </p:txBody>
      </p:sp>
    </p:spTree>
    <p:extLst>
      <p:ext uri="{BB962C8B-B14F-4D97-AF65-F5344CB8AC3E}">
        <p14:creationId xmlns:p14="http://schemas.microsoft.com/office/powerpoint/2010/main" val="174924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48B3FB-E18B-4AC8-A5FE-17D5722B3A88}"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0730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B9534-8162-DBDE-3115-C1708B486B28}"/>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B3E60B2C-65C9-7AC6-B1CF-6B9D83A8FBF9}"/>
              </a:ext>
            </a:extLst>
          </p:cNvPr>
          <p:cNvSpPr>
            <a:spLocks noGrp="1" noRot="1" noChangeAspect="1" noTextEdit="1"/>
          </p:cNvSpPr>
          <p:nvPr>
            <p:ph type="sldImg"/>
          </p:nvPr>
        </p:nvSpPr>
        <p:spPr bwMode="auto">
          <a:xfrm>
            <a:off x="960438" y="741363"/>
            <a:ext cx="4937125"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65E72C4-D489-53DD-31D6-8FFA6410C8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nSpc>
                <a:spcPct val="107000"/>
              </a:lnSpc>
              <a:buFont typeface="Symbol" panose="05050102010706020507" pitchFamily="18" charset="2"/>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2" name="Slide Number Placeholder 3">
            <a:extLst>
              <a:ext uri="{FF2B5EF4-FFF2-40B4-BE49-F238E27FC236}">
                <a16:creationId xmlns:a16="http://schemas.microsoft.com/office/drawing/2014/main" id="{F8A48118-0F86-67CD-74A7-CD431A97C7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000200-E0B5-41CD-8E6C-9AE4E0F3517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13601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C9B1EE72-BE35-40AC-3CAE-726100D2E29E}"/>
              </a:ext>
            </a:extLst>
          </p:cNvPr>
          <p:cNvSpPr>
            <a:spLocks noGrp="1" noRot="1" noChangeAspect="1" noTextEdit="1"/>
          </p:cNvSpPr>
          <p:nvPr>
            <p:ph type="sldImg"/>
          </p:nvPr>
        </p:nvSpPr>
        <p:spPr bwMode="auto">
          <a:xfrm>
            <a:off x="960438" y="741363"/>
            <a:ext cx="4937125"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E88D056-4DE0-3F04-C418-51F8CF1162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z="18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Outline features of the workshops.</a:t>
            </a:r>
            <a:endParaRPr lang="en-GB" altLang="en-US" dirty="0">
              <a:highlight>
                <a:srgbClr val="FFFF00"/>
              </a:highlight>
            </a:endParaRPr>
          </a:p>
        </p:txBody>
      </p:sp>
      <p:sp>
        <p:nvSpPr>
          <p:cNvPr id="7172" name="Slide Number Placeholder 3">
            <a:extLst>
              <a:ext uri="{FF2B5EF4-FFF2-40B4-BE49-F238E27FC236}">
                <a16:creationId xmlns:a16="http://schemas.microsoft.com/office/drawing/2014/main" id="{0AA2CACB-21F2-02B4-C1C8-619AC77707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000200-E0B5-41CD-8E6C-9AE4E0F3517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3B861-63A9-93FB-BF38-93191208686A}"/>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D9C9E79-98FB-7DDC-EBBD-7441BF7BFD1F}"/>
              </a:ext>
            </a:extLst>
          </p:cNvPr>
          <p:cNvSpPr>
            <a:spLocks noGrp="1" noRot="1" noChangeAspect="1" noTextEdit="1"/>
          </p:cNvSpPr>
          <p:nvPr>
            <p:ph type="sldImg"/>
          </p:nvPr>
        </p:nvSpPr>
        <p:spPr bwMode="auto">
          <a:xfrm>
            <a:off x="960438" y="741363"/>
            <a:ext cx="4937125"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3E334425-EBFE-3677-0218-AA26DF53D6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highlight>
                  <a:srgbClr val="FFFF00"/>
                </a:highlight>
                <a:latin typeface="+mn-lt"/>
                <a:ea typeface="+mn-ea"/>
                <a:cs typeface="+mn-cs"/>
              </a:rPr>
              <a:t>Workshops – group discussions</a:t>
            </a:r>
          </a:p>
          <a:p>
            <a:r>
              <a:rPr lang="en-GB" sz="1200" kern="1200" dirty="0">
                <a:solidFill>
                  <a:schemeClr val="tx1"/>
                </a:solidFill>
                <a:effectLst/>
                <a:highlight>
                  <a:srgbClr val="FFFF00"/>
                </a:highlight>
                <a:latin typeface="+mn-lt"/>
                <a:ea typeface="+mn-ea"/>
                <a:cs typeface="+mn-cs"/>
              </a:rPr>
              <a:t>1. SJ approaches to tackling inclusion in maths</a:t>
            </a:r>
          </a:p>
          <a:p>
            <a:r>
              <a:rPr lang="en-GB" sz="1200" kern="1200" dirty="0">
                <a:solidFill>
                  <a:schemeClr val="tx1"/>
                </a:solidFill>
                <a:effectLst/>
                <a:highlight>
                  <a:srgbClr val="FFFF00"/>
                </a:highlight>
                <a:latin typeface="+mn-lt"/>
                <a:ea typeface="+mn-ea"/>
                <a:cs typeface="+mn-cs"/>
              </a:rPr>
              <a:t>Led by Caroline, Jane, Sinem</a:t>
            </a:r>
          </a:p>
          <a:p>
            <a:r>
              <a:rPr lang="en-GB" sz="1200" kern="1200" dirty="0">
                <a:solidFill>
                  <a:schemeClr val="tx1"/>
                </a:solidFill>
                <a:effectLst/>
                <a:highlight>
                  <a:srgbClr val="FFFF00"/>
                </a:highlight>
                <a:latin typeface="+mn-lt"/>
                <a:ea typeface="+mn-ea"/>
                <a:cs typeface="+mn-cs"/>
              </a:rPr>
              <a:t>2. SJ approaches to tackling engagement with maths</a:t>
            </a:r>
          </a:p>
          <a:p>
            <a:r>
              <a:rPr lang="en-GB" sz="1200" kern="1200" dirty="0">
                <a:solidFill>
                  <a:schemeClr val="tx1"/>
                </a:solidFill>
                <a:effectLst/>
                <a:highlight>
                  <a:srgbClr val="FFFF00"/>
                </a:highlight>
                <a:latin typeface="+mn-lt"/>
                <a:ea typeface="+mn-ea"/>
                <a:cs typeface="+mn-cs"/>
              </a:rPr>
              <a:t>Led by Corinne, Hilary, (Pete)</a:t>
            </a:r>
          </a:p>
          <a:p>
            <a:r>
              <a:rPr lang="en-GB" sz="1200" kern="1200" dirty="0">
                <a:solidFill>
                  <a:schemeClr val="tx1"/>
                </a:solidFill>
                <a:effectLst/>
                <a:highlight>
                  <a:srgbClr val="FFFF00"/>
                </a:highlight>
                <a:latin typeface="+mn-lt"/>
                <a:ea typeface="+mn-ea"/>
                <a:cs typeface="+mn-cs"/>
              </a:rPr>
              <a:t>3. SJ approaches to tackling problem solving in maths</a:t>
            </a:r>
          </a:p>
          <a:p>
            <a:r>
              <a:rPr lang="en-GB" sz="1200" kern="1200" dirty="0">
                <a:solidFill>
                  <a:schemeClr val="tx1"/>
                </a:solidFill>
                <a:effectLst/>
                <a:highlight>
                  <a:srgbClr val="FFFF00"/>
                </a:highlight>
                <a:latin typeface="+mn-lt"/>
                <a:ea typeface="+mn-ea"/>
                <a:cs typeface="+mn-cs"/>
              </a:rPr>
              <a:t>Gwen, Cristina, Bal</a:t>
            </a:r>
          </a:p>
          <a:p>
            <a:pPr eaLnBrk="1" hangingPunct="1">
              <a:spcBef>
                <a:spcPct val="0"/>
              </a:spcBef>
            </a:pPr>
            <a:endParaRPr lang="en-GB" altLang="en-US" dirty="0">
              <a:highlight>
                <a:srgbClr val="FFFF00"/>
              </a:highlight>
            </a:endParaRPr>
          </a:p>
        </p:txBody>
      </p:sp>
      <p:sp>
        <p:nvSpPr>
          <p:cNvPr id="7172" name="Slide Number Placeholder 3">
            <a:extLst>
              <a:ext uri="{FF2B5EF4-FFF2-40B4-BE49-F238E27FC236}">
                <a16:creationId xmlns:a16="http://schemas.microsoft.com/office/drawing/2014/main" id="{DCCAE681-0F0D-1B22-9A83-D65974E216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000200-E0B5-41CD-8E6C-9AE4E0F3517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79222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264D4-8437-7C27-54CE-6C29D3FE3BB3}"/>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BB8CA3B0-787D-2FA6-A8E0-1C8962D3B7BB}"/>
              </a:ext>
            </a:extLst>
          </p:cNvPr>
          <p:cNvSpPr>
            <a:spLocks noGrp="1" noRot="1" noChangeAspect="1" noTextEdit="1"/>
          </p:cNvSpPr>
          <p:nvPr>
            <p:ph type="sldImg"/>
          </p:nvPr>
        </p:nvSpPr>
        <p:spPr bwMode="auto">
          <a:xfrm>
            <a:off x="960438" y="741363"/>
            <a:ext cx="4937125"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2F1B91CA-F50F-7B4C-1165-18B8A31AAC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highlight>
                <a:srgbClr val="FFFF00"/>
              </a:highlight>
            </a:endParaRPr>
          </a:p>
        </p:txBody>
      </p:sp>
      <p:sp>
        <p:nvSpPr>
          <p:cNvPr id="7172" name="Slide Number Placeholder 3">
            <a:extLst>
              <a:ext uri="{FF2B5EF4-FFF2-40B4-BE49-F238E27FC236}">
                <a16:creationId xmlns:a16="http://schemas.microsoft.com/office/drawing/2014/main" id="{810CC961-ABB5-5CBE-0077-CFDB0FCE39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000200-E0B5-41CD-8E6C-9AE4E0F3517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75150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F14B2-9282-2BED-AAB0-7E6B6B444CDD}"/>
            </a:ext>
          </a:extLst>
        </p:cNvPr>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2FE4A24A-D9CC-FA29-19B2-B513067057C2}"/>
              </a:ext>
            </a:extLst>
          </p:cNvPr>
          <p:cNvSpPr>
            <a:spLocks noGrp="1" noRot="1" noChangeAspect="1" noTextEdit="1"/>
          </p:cNvSpPr>
          <p:nvPr>
            <p:ph type="sldImg"/>
          </p:nvPr>
        </p:nvSpPr>
        <p:spPr bwMode="auto">
          <a:xfrm>
            <a:off x="960438" y="741363"/>
            <a:ext cx="4937125"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C84AD839-5BBB-37EE-AFF9-46CF6CEC4A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highlight>
                <a:srgbClr val="FFFF00"/>
              </a:highlight>
            </a:endParaRPr>
          </a:p>
        </p:txBody>
      </p:sp>
      <p:sp>
        <p:nvSpPr>
          <p:cNvPr id="7172" name="Slide Number Placeholder 3">
            <a:extLst>
              <a:ext uri="{FF2B5EF4-FFF2-40B4-BE49-F238E27FC236}">
                <a16:creationId xmlns:a16="http://schemas.microsoft.com/office/drawing/2014/main" id="{0E3FD6FE-C476-6493-AD9F-EDE6D3EEE1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000200-E0B5-41CD-8E6C-9AE4E0F3517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57996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574C0A-3D33-1814-34DE-E85F82C03DA2}"/>
              </a:ext>
            </a:extLst>
          </p:cNvPr>
          <p:cNvSpPr>
            <a:spLocks noGrp="1"/>
          </p:cNvSpPr>
          <p:nvPr>
            <p:ph type="dt" sz="half" idx="10"/>
          </p:nvPr>
        </p:nvSpPr>
        <p:spPr/>
        <p:txBody>
          <a:bodyPr/>
          <a:lstStyle>
            <a:lvl1pPr>
              <a:defRPr/>
            </a:lvl1pPr>
          </a:lstStyle>
          <a:p>
            <a:pPr>
              <a:defRPr/>
            </a:pPr>
            <a:fld id="{10280CB3-C4CE-4F91-B4DF-073C9E5DBB06}" type="datetimeFigureOut">
              <a:rPr lang="en-GB"/>
              <a:pPr>
                <a:defRPr/>
              </a:pPr>
              <a:t>09/06/2025</a:t>
            </a:fld>
            <a:endParaRPr lang="en-GB"/>
          </a:p>
        </p:txBody>
      </p:sp>
      <p:sp>
        <p:nvSpPr>
          <p:cNvPr id="5" name="Footer Placeholder 4">
            <a:extLst>
              <a:ext uri="{FF2B5EF4-FFF2-40B4-BE49-F238E27FC236}">
                <a16:creationId xmlns:a16="http://schemas.microsoft.com/office/drawing/2014/main" id="{A3402C6A-E3D7-DA4B-8DD9-70F8444FA70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F851257-CC47-ED25-11F9-1DD19C5545BA}"/>
              </a:ext>
            </a:extLst>
          </p:cNvPr>
          <p:cNvSpPr>
            <a:spLocks noGrp="1"/>
          </p:cNvSpPr>
          <p:nvPr>
            <p:ph type="sldNum" sz="quarter" idx="12"/>
          </p:nvPr>
        </p:nvSpPr>
        <p:spPr/>
        <p:txBody>
          <a:bodyPr/>
          <a:lstStyle>
            <a:lvl1pPr>
              <a:defRPr/>
            </a:lvl1pPr>
          </a:lstStyle>
          <a:p>
            <a:pPr>
              <a:defRPr/>
            </a:pPr>
            <a:fld id="{D162E9DE-211F-45FA-B9C5-B0CA18A7FDFB}" type="slidenum">
              <a:rPr lang="en-GB" altLang="en-US"/>
              <a:pPr>
                <a:defRPr/>
              </a:pPr>
              <a:t>‹#›</a:t>
            </a:fld>
            <a:endParaRPr lang="en-GB" altLang="en-US"/>
          </a:p>
        </p:txBody>
      </p:sp>
    </p:spTree>
    <p:extLst>
      <p:ext uri="{BB962C8B-B14F-4D97-AF65-F5344CB8AC3E}">
        <p14:creationId xmlns:p14="http://schemas.microsoft.com/office/powerpoint/2010/main" val="3118565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0714C1-F1BF-53C1-A88E-27DDEA24D08F}"/>
              </a:ext>
            </a:extLst>
          </p:cNvPr>
          <p:cNvSpPr>
            <a:spLocks noGrp="1"/>
          </p:cNvSpPr>
          <p:nvPr>
            <p:ph type="dt" sz="half" idx="10"/>
          </p:nvPr>
        </p:nvSpPr>
        <p:spPr/>
        <p:txBody>
          <a:bodyPr/>
          <a:lstStyle>
            <a:lvl1pPr>
              <a:defRPr/>
            </a:lvl1pPr>
          </a:lstStyle>
          <a:p>
            <a:pPr>
              <a:defRPr/>
            </a:pPr>
            <a:fld id="{30299F3E-908F-423D-A05C-B7107BAFE82F}" type="datetimeFigureOut">
              <a:rPr lang="en-GB"/>
              <a:pPr>
                <a:defRPr/>
              </a:pPr>
              <a:t>09/06/2025</a:t>
            </a:fld>
            <a:endParaRPr lang="en-GB"/>
          </a:p>
        </p:txBody>
      </p:sp>
      <p:sp>
        <p:nvSpPr>
          <p:cNvPr id="5" name="Footer Placeholder 4">
            <a:extLst>
              <a:ext uri="{FF2B5EF4-FFF2-40B4-BE49-F238E27FC236}">
                <a16:creationId xmlns:a16="http://schemas.microsoft.com/office/drawing/2014/main" id="{4BFB460B-51F6-ED2F-CB63-9C886FB2CC3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F10E556-B20A-6120-2800-6F888C0443CE}"/>
              </a:ext>
            </a:extLst>
          </p:cNvPr>
          <p:cNvSpPr>
            <a:spLocks noGrp="1"/>
          </p:cNvSpPr>
          <p:nvPr>
            <p:ph type="sldNum" sz="quarter" idx="12"/>
          </p:nvPr>
        </p:nvSpPr>
        <p:spPr/>
        <p:txBody>
          <a:bodyPr/>
          <a:lstStyle>
            <a:lvl1pPr>
              <a:defRPr/>
            </a:lvl1pPr>
          </a:lstStyle>
          <a:p>
            <a:pPr>
              <a:defRPr/>
            </a:pPr>
            <a:fld id="{ADDE9285-18A4-4FAB-A34B-7DD98C7759D4}" type="slidenum">
              <a:rPr lang="en-GB" altLang="en-US"/>
              <a:pPr>
                <a:defRPr/>
              </a:pPr>
              <a:t>‹#›</a:t>
            </a:fld>
            <a:endParaRPr lang="en-GB" altLang="en-US"/>
          </a:p>
        </p:txBody>
      </p:sp>
    </p:spTree>
    <p:extLst>
      <p:ext uri="{BB962C8B-B14F-4D97-AF65-F5344CB8AC3E}">
        <p14:creationId xmlns:p14="http://schemas.microsoft.com/office/powerpoint/2010/main" val="40358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9DA5CC-00CE-B1D5-2628-46CB2C770828}"/>
              </a:ext>
            </a:extLst>
          </p:cNvPr>
          <p:cNvSpPr>
            <a:spLocks noGrp="1"/>
          </p:cNvSpPr>
          <p:nvPr>
            <p:ph type="dt" sz="half" idx="10"/>
          </p:nvPr>
        </p:nvSpPr>
        <p:spPr/>
        <p:txBody>
          <a:bodyPr/>
          <a:lstStyle>
            <a:lvl1pPr>
              <a:defRPr/>
            </a:lvl1pPr>
          </a:lstStyle>
          <a:p>
            <a:pPr>
              <a:defRPr/>
            </a:pPr>
            <a:fld id="{3E06CFFA-6E91-45BC-8449-2E6BD255F84C}" type="datetimeFigureOut">
              <a:rPr lang="en-GB"/>
              <a:pPr>
                <a:defRPr/>
              </a:pPr>
              <a:t>09/06/2025</a:t>
            </a:fld>
            <a:endParaRPr lang="en-GB"/>
          </a:p>
        </p:txBody>
      </p:sp>
      <p:sp>
        <p:nvSpPr>
          <p:cNvPr id="5" name="Footer Placeholder 4">
            <a:extLst>
              <a:ext uri="{FF2B5EF4-FFF2-40B4-BE49-F238E27FC236}">
                <a16:creationId xmlns:a16="http://schemas.microsoft.com/office/drawing/2014/main" id="{31D2A93B-DB37-9011-51B3-51171445ABE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2FFA7F7-711E-DF26-7323-F53C54AC20F2}"/>
              </a:ext>
            </a:extLst>
          </p:cNvPr>
          <p:cNvSpPr>
            <a:spLocks noGrp="1"/>
          </p:cNvSpPr>
          <p:nvPr>
            <p:ph type="sldNum" sz="quarter" idx="12"/>
          </p:nvPr>
        </p:nvSpPr>
        <p:spPr/>
        <p:txBody>
          <a:bodyPr/>
          <a:lstStyle>
            <a:lvl1pPr>
              <a:defRPr/>
            </a:lvl1pPr>
          </a:lstStyle>
          <a:p>
            <a:pPr>
              <a:defRPr/>
            </a:pPr>
            <a:fld id="{B1D017BB-7912-4C17-8677-70AE6A3CCBB8}" type="slidenum">
              <a:rPr lang="en-GB" altLang="en-US"/>
              <a:pPr>
                <a:defRPr/>
              </a:pPr>
              <a:t>‹#›</a:t>
            </a:fld>
            <a:endParaRPr lang="en-GB" altLang="en-US"/>
          </a:p>
        </p:txBody>
      </p:sp>
    </p:spTree>
    <p:extLst>
      <p:ext uri="{BB962C8B-B14F-4D97-AF65-F5344CB8AC3E}">
        <p14:creationId xmlns:p14="http://schemas.microsoft.com/office/powerpoint/2010/main" val="3699875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74C49F-59C0-F6FA-07B6-4DED5A9E297D}"/>
              </a:ext>
            </a:extLst>
          </p:cNvPr>
          <p:cNvSpPr>
            <a:spLocks noGrp="1"/>
          </p:cNvSpPr>
          <p:nvPr>
            <p:ph type="dt" sz="half" idx="10"/>
          </p:nvPr>
        </p:nvSpPr>
        <p:spPr/>
        <p:txBody>
          <a:bodyPr/>
          <a:lstStyle>
            <a:lvl1pPr>
              <a:defRPr/>
            </a:lvl1pPr>
          </a:lstStyle>
          <a:p>
            <a:pPr>
              <a:defRPr/>
            </a:pPr>
            <a:fld id="{FA8664A1-3CCD-406D-BC0D-31A454B76FB8}" type="datetimeFigureOut">
              <a:rPr lang="en-GB"/>
              <a:pPr>
                <a:defRPr/>
              </a:pPr>
              <a:t>09/06/2025</a:t>
            </a:fld>
            <a:endParaRPr lang="en-GB"/>
          </a:p>
        </p:txBody>
      </p:sp>
      <p:sp>
        <p:nvSpPr>
          <p:cNvPr id="5" name="Footer Placeholder 4">
            <a:extLst>
              <a:ext uri="{FF2B5EF4-FFF2-40B4-BE49-F238E27FC236}">
                <a16:creationId xmlns:a16="http://schemas.microsoft.com/office/drawing/2014/main" id="{CC250803-CF74-14B7-81FC-4CB4A23F2B2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09A8FAD-35F4-D2FB-1235-9EF4CA8CEC4F}"/>
              </a:ext>
            </a:extLst>
          </p:cNvPr>
          <p:cNvSpPr>
            <a:spLocks noGrp="1"/>
          </p:cNvSpPr>
          <p:nvPr>
            <p:ph type="sldNum" sz="quarter" idx="12"/>
          </p:nvPr>
        </p:nvSpPr>
        <p:spPr/>
        <p:txBody>
          <a:bodyPr/>
          <a:lstStyle>
            <a:lvl1pPr>
              <a:defRPr/>
            </a:lvl1pPr>
          </a:lstStyle>
          <a:p>
            <a:pPr>
              <a:defRPr/>
            </a:pPr>
            <a:fld id="{D24D1ADD-13D0-443B-AED5-CCAC2F4DFD80}" type="slidenum">
              <a:rPr lang="en-GB" altLang="en-US"/>
              <a:pPr>
                <a:defRPr/>
              </a:pPr>
              <a:t>‹#›</a:t>
            </a:fld>
            <a:endParaRPr lang="en-GB" altLang="en-US"/>
          </a:p>
        </p:txBody>
      </p:sp>
    </p:spTree>
    <p:extLst>
      <p:ext uri="{BB962C8B-B14F-4D97-AF65-F5344CB8AC3E}">
        <p14:creationId xmlns:p14="http://schemas.microsoft.com/office/powerpoint/2010/main" val="372954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7AA9DD-E86D-A681-8804-6F03D1F16290}"/>
              </a:ext>
            </a:extLst>
          </p:cNvPr>
          <p:cNvSpPr>
            <a:spLocks noGrp="1"/>
          </p:cNvSpPr>
          <p:nvPr>
            <p:ph type="dt" sz="half" idx="10"/>
          </p:nvPr>
        </p:nvSpPr>
        <p:spPr/>
        <p:txBody>
          <a:bodyPr/>
          <a:lstStyle>
            <a:lvl1pPr>
              <a:defRPr/>
            </a:lvl1pPr>
          </a:lstStyle>
          <a:p>
            <a:pPr>
              <a:defRPr/>
            </a:pPr>
            <a:fld id="{19B890FC-7392-4CA0-9085-C9282642ECC8}" type="datetimeFigureOut">
              <a:rPr lang="en-GB"/>
              <a:pPr>
                <a:defRPr/>
              </a:pPr>
              <a:t>09/06/2025</a:t>
            </a:fld>
            <a:endParaRPr lang="en-GB"/>
          </a:p>
        </p:txBody>
      </p:sp>
      <p:sp>
        <p:nvSpPr>
          <p:cNvPr id="5" name="Footer Placeholder 4">
            <a:extLst>
              <a:ext uri="{FF2B5EF4-FFF2-40B4-BE49-F238E27FC236}">
                <a16:creationId xmlns:a16="http://schemas.microsoft.com/office/drawing/2014/main" id="{BF55E1EE-DAEB-2DD9-A3F3-739C56CE952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6ACC07F-1BA4-7AFF-DCEA-7EC932BC22B0}"/>
              </a:ext>
            </a:extLst>
          </p:cNvPr>
          <p:cNvSpPr>
            <a:spLocks noGrp="1"/>
          </p:cNvSpPr>
          <p:nvPr>
            <p:ph type="sldNum" sz="quarter" idx="12"/>
          </p:nvPr>
        </p:nvSpPr>
        <p:spPr/>
        <p:txBody>
          <a:bodyPr/>
          <a:lstStyle>
            <a:lvl1pPr>
              <a:defRPr/>
            </a:lvl1pPr>
          </a:lstStyle>
          <a:p>
            <a:pPr>
              <a:defRPr/>
            </a:pPr>
            <a:fld id="{01854D21-AF96-4D08-ABB9-A5F8BD9E5A17}" type="slidenum">
              <a:rPr lang="en-GB" altLang="en-US"/>
              <a:pPr>
                <a:defRPr/>
              </a:pPr>
              <a:t>‹#›</a:t>
            </a:fld>
            <a:endParaRPr lang="en-GB" altLang="en-US"/>
          </a:p>
        </p:txBody>
      </p:sp>
    </p:spTree>
    <p:extLst>
      <p:ext uri="{BB962C8B-B14F-4D97-AF65-F5344CB8AC3E}">
        <p14:creationId xmlns:p14="http://schemas.microsoft.com/office/powerpoint/2010/main" val="397011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6D1B5D10-0AEB-EC45-D715-7999E801AD8B}"/>
              </a:ext>
            </a:extLst>
          </p:cNvPr>
          <p:cNvSpPr>
            <a:spLocks noGrp="1"/>
          </p:cNvSpPr>
          <p:nvPr>
            <p:ph type="dt" sz="half" idx="10"/>
          </p:nvPr>
        </p:nvSpPr>
        <p:spPr/>
        <p:txBody>
          <a:bodyPr/>
          <a:lstStyle>
            <a:lvl1pPr>
              <a:defRPr/>
            </a:lvl1pPr>
          </a:lstStyle>
          <a:p>
            <a:pPr>
              <a:defRPr/>
            </a:pPr>
            <a:fld id="{F3132F7E-528E-4CE8-A07B-7436D1F882D7}" type="datetimeFigureOut">
              <a:rPr lang="en-GB"/>
              <a:pPr>
                <a:defRPr/>
              </a:pPr>
              <a:t>09/06/2025</a:t>
            </a:fld>
            <a:endParaRPr lang="en-GB"/>
          </a:p>
        </p:txBody>
      </p:sp>
      <p:sp>
        <p:nvSpPr>
          <p:cNvPr id="6" name="Footer Placeholder 4">
            <a:extLst>
              <a:ext uri="{FF2B5EF4-FFF2-40B4-BE49-F238E27FC236}">
                <a16:creationId xmlns:a16="http://schemas.microsoft.com/office/drawing/2014/main" id="{7AAAA107-6B11-8BBF-CC73-1BD181F8B32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D4901A5-FB2E-493B-8EBC-FF45D8278DFA}"/>
              </a:ext>
            </a:extLst>
          </p:cNvPr>
          <p:cNvSpPr>
            <a:spLocks noGrp="1"/>
          </p:cNvSpPr>
          <p:nvPr>
            <p:ph type="sldNum" sz="quarter" idx="12"/>
          </p:nvPr>
        </p:nvSpPr>
        <p:spPr/>
        <p:txBody>
          <a:bodyPr/>
          <a:lstStyle>
            <a:lvl1pPr>
              <a:defRPr/>
            </a:lvl1pPr>
          </a:lstStyle>
          <a:p>
            <a:pPr>
              <a:defRPr/>
            </a:pPr>
            <a:fld id="{26BAFD17-DB75-4464-82EF-EF99A6FF8A06}" type="slidenum">
              <a:rPr lang="en-GB" altLang="en-US"/>
              <a:pPr>
                <a:defRPr/>
              </a:pPr>
              <a:t>‹#›</a:t>
            </a:fld>
            <a:endParaRPr lang="en-GB" altLang="en-US"/>
          </a:p>
        </p:txBody>
      </p:sp>
    </p:spTree>
    <p:extLst>
      <p:ext uri="{BB962C8B-B14F-4D97-AF65-F5344CB8AC3E}">
        <p14:creationId xmlns:p14="http://schemas.microsoft.com/office/powerpoint/2010/main" val="381943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28A4CA9C-97CD-99AA-4193-3177DA95D3C9}"/>
              </a:ext>
            </a:extLst>
          </p:cNvPr>
          <p:cNvSpPr>
            <a:spLocks noGrp="1"/>
          </p:cNvSpPr>
          <p:nvPr>
            <p:ph type="dt" sz="half" idx="10"/>
          </p:nvPr>
        </p:nvSpPr>
        <p:spPr/>
        <p:txBody>
          <a:bodyPr/>
          <a:lstStyle>
            <a:lvl1pPr>
              <a:defRPr/>
            </a:lvl1pPr>
          </a:lstStyle>
          <a:p>
            <a:pPr>
              <a:defRPr/>
            </a:pPr>
            <a:fld id="{EDB72D7A-E0AB-4EEB-AD74-9044156AEFD4}" type="datetimeFigureOut">
              <a:rPr lang="en-GB"/>
              <a:pPr>
                <a:defRPr/>
              </a:pPr>
              <a:t>09/06/2025</a:t>
            </a:fld>
            <a:endParaRPr lang="en-GB"/>
          </a:p>
        </p:txBody>
      </p:sp>
      <p:sp>
        <p:nvSpPr>
          <p:cNvPr id="8" name="Footer Placeholder 4">
            <a:extLst>
              <a:ext uri="{FF2B5EF4-FFF2-40B4-BE49-F238E27FC236}">
                <a16:creationId xmlns:a16="http://schemas.microsoft.com/office/drawing/2014/main" id="{865D77F5-7A42-DC70-D4DF-94A33922318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90D8A133-C140-A15B-83F3-E20B10277891}"/>
              </a:ext>
            </a:extLst>
          </p:cNvPr>
          <p:cNvSpPr>
            <a:spLocks noGrp="1"/>
          </p:cNvSpPr>
          <p:nvPr>
            <p:ph type="sldNum" sz="quarter" idx="12"/>
          </p:nvPr>
        </p:nvSpPr>
        <p:spPr/>
        <p:txBody>
          <a:bodyPr/>
          <a:lstStyle>
            <a:lvl1pPr>
              <a:defRPr/>
            </a:lvl1pPr>
          </a:lstStyle>
          <a:p>
            <a:pPr>
              <a:defRPr/>
            </a:pPr>
            <a:fld id="{47059499-5235-4EF5-AC28-6ED7B8C1FE03}" type="slidenum">
              <a:rPr lang="en-GB" altLang="en-US"/>
              <a:pPr>
                <a:defRPr/>
              </a:pPr>
              <a:t>‹#›</a:t>
            </a:fld>
            <a:endParaRPr lang="en-GB" altLang="en-US"/>
          </a:p>
        </p:txBody>
      </p:sp>
    </p:spTree>
    <p:extLst>
      <p:ext uri="{BB962C8B-B14F-4D97-AF65-F5344CB8AC3E}">
        <p14:creationId xmlns:p14="http://schemas.microsoft.com/office/powerpoint/2010/main" val="202269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5FEF1C35-303A-16AC-BAD0-B742FA3E046F}"/>
              </a:ext>
            </a:extLst>
          </p:cNvPr>
          <p:cNvSpPr>
            <a:spLocks noGrp="1"/>
          </p:cNvSpPr>
          <p:nvPr>
            <p:ph type="dt" sz="half" idx="10"/>
          </p:nvPr>
        </p:nvSpPr>
        <p:spPr/>
        <p:txBody>
          <a:bodyPr/>
          <a:lstStyle>
            <a:lvl1pPr>
              <a:defRPr/>
            </a:lvl1pPr>
          </a:lstStyle>
          <a:p>
            <a:pPr>
              <a:defRPr/>
            </a:pPr>
            <a:fld id="{D2334DC1-47D9-47B2-B50A-E82A8173925B}" type="datetimeFigureOut">
              <a:rPr lang="en-GB"/>
              <a:pPr>
                <a:defRPr/>
              </a:pPr>
              <a:t>09/06/2025</a:t>
            </a:fld>
            <a:endParaRPr lang="en-GB"/>
          </a:p>
        </p:txBody>
      </p:sp>
      <p:sp>
        <p:nvSpPr>
          <p:cNvPr id="4" name="Footer Placeholder 4">
            <a:extLst>
              <a:ext uri="{FF2B5EF4-FFF2-40B4-BE49-F238E27FC236}">
                <a16:creationId xmlns:a16="http://schemas.microsoft.com/office/drawing/2014/main" id="{229F05F1-83C8-89D5-9F56-0A0938CF7A9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B6079E4-EC3B-71DC-1ECF-CB9EEEFEE23B}"/>
              </a:ext>
            </a:extLst>
          </p:cNvPr>
          <p:cNvSpPr>
            <a:spLocks noGrp="1"/>
          </p:cNvSpPr>
          <p:nvPr>
            <p:ph type="sldNum" sz="quarter" idx="12"/>
          </p:nvPr>
        </p:nvSpPr>
        <p:spPr/>
        <p:txBody>
          <a:bodyPr/>
          <a:lstStyle>
            <a:lvl1pPr>
              <a:defRPr/>
            </a:lvl1pPr>
          </a:lstStyle>
          <a:p>
            <a:pPr>
              <a:defRPr/>
            </a:pPr>
            <a:fld id="{5D7B1D79-5186-49C4-9306-5DD748DFE2A2}" type="slidenum">
              <a:rPr lang="en-GB" altLang="en-US"/>
              <a:pPr>
                <a:defRPr/>
              </a:pPr>
              <a:t>‹#›</a:t>
            </a:fld>
            <a:endParaRPr lang="en-GB" altLang="en-US"/>
          </a:p>
        </p:txBody>
      </p:sp>
    </p:spTree>
    <p:extLst>
      <p:ext uri="{BB962C8B-B14F-4D97-AF65-F5344CB8AC3E}">
        <p14:creationId xmlns:p14="http://schemas.microsoft.com/office/powerpoint/2010/main" val="414776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11C28F5-D725-F14B-8F4F-3F052F1764FA}"/>
              </a:ext>
            </a:extLst>
          </p:cNvPr>
          <p:cNvSpPr>
            <a:spLocks noGrp="1"/>
          </p:cNvSpPr>
          <p:nvPr>
            <p:ph type="dt" sz="half" idx="10"/>
          </p:nvPr>
        </p:nvSpPr>
        <p:spPr/>
        <p:txBody>
          <a:bodyPr/>
          <a:lstStyle>
            <a:lvl1pPr>
              <a:defRPr/>
            </a:lvl1pPr>
          </a:lstStyle>
          <a:p>
            <a:pPr>
              <a:defRPr/>
            </a:pPr>
            <a:fld id="{5867E683-6A43-47DD-8D90-B7A51B2A3212}" type="datetimeFigureOut">
              <a:rPr lang="en-GB"/>
              <a:pPr>
                <a:defRPr/>
              </a:pPr>
              <a:t>09/06/2025</a:t>
            </a:fld>
            <a:endParaRPr lang="en-GB"/>
          </a:p>
        </p:txBody>
      </p:sp>
      <p:sp>
        <p:nvSpPr>
          <p:cNvPr id="3" name="Footer Placeholder 4">
            <a:extLst>
              <a:ext uri="{FF2B5EF4-FFF2-40B4-BE49-F238E27FC236}">
                <a16:creationId xmlns:a16="http://schemas.microsoft.com/office/drawing/2014/main" id="{5A3DE294-79F5-5CEE-C520-3FB55CD132EA}"/>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D1609D5-55F3-BC1D-ECB0-AB42138C0748}"/>
              </a:ext>
            </a:extLst>
          </p:cNvPr>
          <p:cNvSpPr>
            <a:spLocks noGrp="1"/>
          </p:cNvSpPr>
          <p:nvPr>
            <p:ph type="sldNum" sz="quarter" idx="12"/>
          </p:nvPr>
        </p:nvSpPr>
        <p:spPr/>
        <p:txBody>
          <a:bodyPr/>
          <a:lstStyle>
            <a:lvl1pPr>
              <a:defRPr/>
            </a:lvl1pPr>
          </a:lstStyle>
          <a:p>
            <a:pPr>
              <a:defRPr/>
            </a:pPr>
            <a:fld id="{3DC2FE27-0F5D-43BE-8B82-47E132AE359D}" type="slidenum">
              <a:rPr lang="en-GB" altLang="en-US"/>
              <a:pPr>
                <a:defRPr/>
              </a:pPr>
              <a:t>‹#›</a:t>
            </a:fld>
            <a:endParaRPr lang="en-GB" altLang="en-US"/>
          </a:p>
        </p:txBody>
      </p:sp>
    </p:spTree>
    <p:extLst>
      <p:ext uri="{BB962C8B-B14F-4D97-AF65-F5344CB8AC3E}">
        <p14:creationId xmlns:p14="http://schemas.microsoft.com/office/powerpoint/2010/main" val="31308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4CAB211-A459-E628-9037-B1C0D6B5C33C}"/>
              </a:ext>
            </a:extLst>
          </p:cNvPr>
          <p:cNvSpPr>
            <a:spLocks noGrp="1"/>
          </p:cNvSpPr>
          <p:nvPr>
            <p:ph type="dt" sz="half" idx="10"/>
          </p:nvPr>
        </p:nvSpPr>
        <p:spPr/>
        <p:txBody>
          <a:bodyPr/>
          <a:lstStyle>
            <a:lvl1pPr>
              <a:defRPr/>
            </a:lvl1pPr>
          </a:lstStyle>
          <a:p>
            <a:pPr>
              <a:defRPr/>
            </a:pPr>
            <a:fld id="{22202325-9486-4791-BEB0-8492BAE467AC}" type="datetimeFigureOut">
              <a:rPr lang="en-GB"/>
              <a:pPr>
                <a:defRPr/>
              </a:pPr>
              <a:t>09/06/2025</a:t>
            </a:fld>
            <a:endParaRPr lang="en-GB"/>
          </a:p>
        </p:txBody>
      </p:sp>
      <p:sp>
        <p:nvSpPr>
          <p:cNvPr id="6" name="Footer Placeholder 4">
            <a:extLst>
              <a:ext uri="{FF2B5EF4-FFF2-40B4-BE49-F238E27FC236}">
                <a16:creationId xmlns:a16="http://schemas.microsoft.com/office/drawing/2014/main" id="{268AF8C2-929B-91BD-7621-2EC8054587E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7187DEB-3A19-6F8F-F816-35058CCF203F}"/>
              </a:ext>
            </a:extLst>
          </p:cNvPr>
          <p:cNvSpPr>
            <a:spLocks noGrp="1"/>
          </p:cNvSpPr>
          <p:nvPr>
            <p:ph type="sldNum" sz="quarter" idx="12"/>
          </p:nvPr>
        </p:nvSpPr>
        <p:spPr/>
        <p:txBody>
          <a:bodyPr/>
          <a:lstStyle>
            <a:lvl1pPr>
              <a:defRPr/>
            </a:lvl1pPr>
          </a:lstStyle>
          <a:p>
            <a:pPr>
              <a:defRPr/>
            </a:pPr>
            <a:fld id="{D785DBB7-CCEF-4B7C-A924-EF306DA959E8}" type="slidenum">
              <a:rPr lang="en-GB" altLang="en-US"/>
              <a:pPr>
                <a:defRPr/>
              </a:pPr>
              <a:t>‹#›</a:t>
            </a:fld>
            <a:endParaRPr lang="en-GB" altLang="en-US"/>
          </a:p>
        </p:txBody>
      </p:sp>
    </p:spTree>
    <p:extLst>
      <p:ext uri="{BB962C8B-B14F-4D97-AF65-F5344CB8AC3E}">
        <p14:creationId xmlns:p14="http://schemas.microsoft.com/office/powerpoint/2010/main" val="254268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C4CA734-9B8D-A516-7D3C-056148200DC1}"/>
              </a:ext>
            </a:extLst>
          </p:cNvPr>
          <p:cNvSpPr>
            <a:spLocks noGrp="1"/>
          </p:cNvSpPr>
          <p:nvPr>
            <p:ph type="dt" sz="half" idx="10"/>
          </p:nvPr>
        </p:nvSpPr>
        <p:spPr/>
        <p:txBody>
          <a:bodyPr/>
          <a:lstStyle>
            <a:lvl1pPr>
              <a:defRPr/>
            </a:lvl1pPr>
          </a:lstStyle>
          <a:p>
            <a:pPr>
              <a:defRPr/>
            </a:pPr>
            <a:fld id="{BA07CB6F-F884-4CFB-B071-2C739A6E8135}" type="datetimeFigureOut">
              <a:rPr lang="en-GB"/>
              <a:pPr>
                <a:defRPr/>
              </a:pPr>
              <a:t>09/06/2025</a:t>
            </a:fld>
            <a:endParaRPr lang="en-GB"/>
          </a:p>
        </p:txBody>
      </p:sp>
      <p:sp>
        <p:nvSpPr>
          <p:cNvPr id="6" name="Footer Placeholder 4">
            <a:extLst>
              <a:ext uri="{FF2B5EF4-FFF2-40B4-BE49-F238E27FC236}">
                <a16:creationId xmlns:a16="http://schemas.microsoft.com/office/drawing/2014/main" id="{1E55561C-71AB-FF0E-6E03-4920D9EB633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B6DA0B1-DD7B-6906-8BEC-82C0F9DB55E4}"/>
              </a:ext>
            </a:extLst>
          </p:cNvPr>
          <p:cNvSpPr>
            <a:spLocks noGrp="1"/>
          </p:cNvSpPr>
          <p:nvPr>
            <p:ph type="sldNum" sz="quarter" idx="12"/>
          </p:nvPr>
        </p:nvSpPr>
        <p:spPr/>
        <p:txBody>
          <a:bodyPr/>
          <a:lstStyle>
            <a:lvl1pPr>
              <a:defRPr/>
            </a:lvl1pPr>
          </a:lstStyle>
          <a:p>
            <a:pPr>
              <a:defRPr/>
            </a:pPr>
            <a:fld id="{D2804283-ED4D-4E08-8898-501E6AE83FA0}" type="slidenum">
              <a:rPr lang="en-GB" altLang="en-US"/>
              <a:pPr>
                <a:defRPr/>
              </a:pPr>
              <a:t>‹#›</a:t>
            </a:fld>
            <a:endParaRPr lang="en-GB" altLang="en-US"/>
          </a:p>
        </p:txBody>
      </p:sp>
    </p:spTree>
    <p:extLst>
      <p:ext uri="{BB962C8B-B14F-4D97-AF65-F5344CB8AC3E}">
        <p14:creationId xmlns:p14="http://schemas.microsoft.com/office/powerpoint/2010/main" val="92866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762D89-E379-A1FA-4903-7D26380E62F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10E1D86C-1000-195E-BCF0-4FD1AA5F01B1}"/>
              </a:ext>
            </a:extLst>
          </p:cNvPr>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5D4FB9C-B272-D5C5-3D5C-58B0B1370543}"/>
              </a:ext>
            </a:extLst>
          </p:cNvPr>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5D9F701-8049-46BA-A213-D1B8E778773A}" type="datetimeFigureOut">
              <a:rPr lang="en-GB"/>
              <a:pPr>
                <a:defRPr/>
              </a:pPr>
              <a:t>09/06/2025</a:t>
            </a:fld>
            <a:endParaRPr lang="en-GB"/>
          </a:p>
        </p:txBody>
      </p:sp>
      <p:sp>
        <p:nvSpPr>
          <p:cNvPr id="5" name="Footer Placeholder 4">
            <a:extLst>
              <a:ext uri="{FF2B5EF4-FFF2-40B4-BE49-F238E27FC236}">
                <a16:creationId xmlns:a16="http://schemas.microsoft.com/office/drawing/2014/main" id="{31BAA32A-5D99-92E0-4862-FF1A16267E66}"/>
              </a:ext>
            </a:extLst>
          </p:cNvPr>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68950F2E-67D0-FB94-AFF7-176301E9B5D2}"/>
              </a:ext>
            </a:extLst>
          </p:cNvPr>
          <p:cNvSpPr>
            <a:spLocks noGrp="1"/>
          </p:cNvSpPr>
          <p:nvPr>
            <p:ph type="sldNum" sz="quarter" idx="4"/>
          </p:nvPr>
        </p:nvSpPr>
        <p:spPr>
          <a:xfrm>
            <a:off x="6553200" y="635635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2BF15FA-3D02-4965-AAC0-C6E3C604055F}" type="slidenum">
              <a:rPr lang="en-GB" altLang="en-US"/>
              <a:pPr>
                <a:defRPr/>
              </a:pPr>
              <a:t>‹#›</a:t>
            </a:fld>
            <a:endParaRPr lang="en-GB" altLang="en-US"/>
          </a:p>
        </p:txBody>
      </p:sp>
    </p:spTree>
    <p:extLst>
      <p:ext uri="{BB962C8B-B14F-4D97-AF65-F5344CB8AC3E}">
        <p14:creationId xmlns:p14="http://schemas.microsoft.com/office/powerpoint/2010/main" val="19642314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mathsocialjustice.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mathsocialjustice.org/prof-dev/"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athsocialjustice.org/prof-de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8447016-7240-D3F2-501F-6BC1C29AEF35}"/>
              </a:ext>
            </a:extLst>
          </p:cNvPr>
          <p:cNvSpPr>
            <a:spLocks noGrp="1"/>
          </p:cNvSpPr>
          <p:nvPr>
            <p:ph type="ctrTitle"/>
          </p:nvPr>
        </p:nvSpPr>
        <p:spPr>
          <a:xfrm>
            <a:off x="636424" y="1006376"/>
            <a:ext cx="8257232" cy="3880584"/>
          </a:xfrm>
        </p:spPr>
        <p:txBody>
          <a:bodyPr/>
          <a:lstStyle/>
          <a:p>
            <a:pPr algn="l" eaLnBrk="1" hangingPunct="1"/>
            <a:r>
              <a:rPr lang="en-GB" altLang="en-US" sz="2800" dirty="0">
                <a:solidFill>
                  <a:srgbClr val="002060"/>
                </a:solidFill>
              </a:rPr>
              <a:t>BSRLM Conference – 13</a:t>
            </a:r>
            <a:r>
              <a:rPr lang="en-GB" altLang="en-US" sz="2800" baseline="30000" dirty="0">
                <a:solidFill>
                  <a:srgbClr val="002060"/>
                </a:solidFill>
              </a:rPr>
              <a:t>th</a:t>
            </a:r>
            <a:r>
              <a:rPr lang="en-GB" altLang="en-US" sz="2800" dirty="0">
                <a:solidFill>
                  <a:srgbClr val="002060"/>
                </a:solidFill>
              </a:rPr>
              <a:t> June 2025 @ Glasgow</a:t>
            </a:r>
            <a:br>
              <a:rPr lang="en-GB" altLang="en-US" sz="2800" b="1" i="1" dirty="0">
                <a:solidFill>
                  <a:srgbClr val="002060"/>
                </a:solidFill>
              </a:rPr>
            </a:br>
            <a:br>
              <a:rPr lang="en-GB" altLang="en-US" sz="1200" b="1" dirty="0">
                <a:solidFill>
                  <a:srgbClr val="002060"/>
                </a:solidFill>
              </a:rPr>
            </a:br>
            <a:r>
              <a:rPr lang="en-GB" altLang="en-US" sz="3200" b="1" dirty="0">
                <a:solidFill>
                  <a:srgbClr val="002060"/>
                </a:solidFill>
              </a:rPr>
              <a:t>Critical Mathematics Education (CME) </a:t>
            </a:r>
            <a:br>
              <a:rPr lang="en-GB" altLang="en-US" sz="3200" b="1" dirty="0">
                <a:solidFill>
                  <a:srgbClr val="002060"/>
                </a:solidFill>
              </a:rPr>
            </a:br>
            <a:r>
              <a:rPr lang="en-GB" altLang="en-US" sz="3200" b="1" dirty="0">
                <a:solidFill>
                  <a:srgbClr val="002060"/>
                </a:solidFill>
              </a:rPr>
              <a:t>Working Group: </a:t>
            </a:r>
            <a:r>
              <a:rPr lang="en-GB" altLang="en-US" sz="3200" b="1" i="1" dirty="0">
                <a:solidFill>
                  <a:srgbClr val="002060"/>
                </a:solidFill>
              </a:rPr>
              <a:t>Promoting Socially Just Mathematics Teaching (PSJMT)</a:t>
            </a:r>
            <a:br>
              <a:rPr lang="en-GB" altLang="en-US" sz="2800" b="1" i="1" dirty="0">
                <a:solidFill>
                  <a:srgbClr val="002060"/>
                </a:solidFill>
              </a:rPr>
            </a:br>
            <a:br>
              <a:rPr lang="en-GB" altLang="en-US" sz="1200" b="1" dirty="0">
                <a:solidFill>
                  <a:srgbClr val="002060"/>
                </a:solidFill>
              </a:rPr>
            </a:br>
            <a:r>
              <a:rPr lang="en-GB" altLang="en-US" sz="1800" dirty="0">
                <a:solidFill>
                  <a:srgbClr val="002060"/>
                </a:solidFill>
              </a:rPr>
              <a:t>Pete Wright (University of Dundee), Corinne Angier (University of Stirling), </a:t>
            </a:r>
            <a:br>
              <a:rPr lang="en-GB" altLang="en-US" sz="1800" dirty="0">
                <a:solidFill>
                  <a:srgbClr val="002060"/>
                </a:solidFill>
              </a:rPr>
            </a:br>
            <a:r>
              <a:rPr lang="en-GB" altLang="en-US" sz="1800" dirty="0">
                <a:solidFill>
                  <a:srgbClr val="002060"/>
                </a:solidFill>
              </a:rPr>
              <a:t>Jane Goodland (University of Manchester), Caroline Hilton (UCL Institute of Education), Sinem </a:t>
            </a:r>
            <a:r>
              <a:rPr lang="en-GB" altLang="en-US" sz="1800" dirty="0" err="1">
                <a:solidFill>
                  <a:srgbClr val="002060"/>
                </a:solidFill>
              </a:rPr>
              <a:t>Hizli</a:t>
            </a:r>
            <a:r>
              <a:rPr lang="en-GB" altLang="en-US" sz="1800" dirty="0">
                <a:solidFill>
                  <a:srgbClr val="002060"/>
                </a:solidFill>
              </a:rPr>
              <a:t> Alkan (Anglia Ruskin University), Gwen Ineson (Brunel University London), Balbir Kaur (University of Nottingham), Cristina Mio University of Glasgow), </a:t>
            </a:r>
            <a:br>
              <a:rPr lang="en-GB" altLang="en-US" sz="1800" dirty="0">
                <a:solidFill>
                  <a:srgbClr val="002060"/>
                </a:solidFill>
              </a:rPr>
            </a:br>
            <a:r>
              <a:rPr lang="en-GB" altLang="en-US" sz="1800" dirty="0">
                <a:solidFill>
                  <a:srgbClr val="002060"/>
                </a:solidFill>
              </a:rPr>
              <a:t>Hilary Povey (Sheffield Halam University)</a:t>
            </a:r>
            <a:endParaRPr lang="en-GB" altLang="en-US" sz="1800" i="1"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397D7-CB87-9E5D-2E6C-6AC6F161E341}"/>
            </a:ext>
          </a:extLst>
        </p:cNvPr>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46423BCC-A3A3-215B-48C0-AB277B56B7F8}"/>
              </a:ext>
            </a:extLst>
          </p:cNvPr>
          <p:cNvSpPr>
            <a:spLocks noGrp="1"/>
          </p:cNvSpPr>
          <p:nvPr>
            <p:ph idx="1"/>
          </p:nvPr>
        </p:nvSpPr>
        <p:spPr>
          <a:xfrm>
            <a:off x="522000" y="638690"/>
            <a:ext cx="8100000" cy="5580620"/>
          </a:xfrm>
          <a:solidFill>
            <a:srgbClr val="F9F5E3"/>
          </a:solidFill>
        </p:spPr>
        <p:txBody>
          <a:bodyPr/>
          <a:lstStyle/>
          <a:p>
            <a:pPr marL="0" indent="0" eaLnBrk="1" hangingPunct="1">
              <a:buNone/>
            </a:pPr>
            <a:r>
              <a:rPr lang="en-GB" altLang="en-US" b="1" dirty="0">
                <a:solidFill>
                  <a:srgbClr val="002060"/>
                </a:solidFill>
              </a:rPr>
              <a:t>Introduction</a:t>
            </a:r>
          </a:p>
          <a:p>
            <a:pPr marL="0" indent="0" eaLnBrk="1" hangingPunct="1">
              <a:buNone/>
            </a:pPr>
            <a:r>
              <a:rPr lang="en-GB" altLang="en-US" sz="2000" dirty="0">
                <a:solidFill>
                  <a:srgbClr val="002060"/>
                </a:solidFill>
              </a:rPr>
              <a:t>Over the past year, the PSJMT research team, drawn from members of the Teaching Maths for Social Justice Network (</a:t>
            </a:r>
            <a:r>
              <a:rPr lang="en-GB" altLang="en-US" sz="2000" dirty="0">
                <a:solidFill>
                  <a:srgbClr val="002060"/>
                </a:solidFill>
                <a:hlinkClick r:id="rId3"/>
              </a:rPr>
              <a:t>www.mathsocialjustice.org</a:t>
            </a:r>
            <a:r>
              <a:rPr lang="en-GB" altLang="en-US" sz="2000" dirty="0">
                <a:solidFill>
                  <a:srgbClr val="002060"/>
                </a:solidFill>
              </a:rPr>
              <a:t>), has been designing and trialling professional development workshops aimed at promoting socially just pedagogies and practices amongst student/trainee teachers and experienced practitioners.</a:t>
            </a:r>
          </a:p>
          <a:p>
            <a:pPr marL="0" indent="0" eaLnBrk="1" hangingPunct="1">
              <a:buNone/>
            </a:pPr>
            <a:r>
              <a:rPr lang="en-GB" altLang="en-US" sz="2000" dirty="0">
                <a:solidFill>
                  <a:srgbClr val="002060"/>
                </a:solidFill>
              </a:rPr>
              <a:t>In this session, we will:</a:t>
            </a:r>
          </a:p>
          <a:p>
            <a:pPr marL="457200" indent="-457200" eaLnBrk="1" hangingPunct="1">
              <a:buFont typeface="+mj-lt"/>
              <a:buAutoNum type="arabicParenR"/>
            </a:pPr>
            <a:r>
              <a:rPr lang="en-GB" altLang="en-US" sz="2000" dirty="0">
                <a:solidFill>
                  <a:srgbClr val="002060"/>
                </a:solidFill>
              </a:rPr>
              <a:t>present the aims and design principles of the professional development workshops (Pete – 5 mins)</a:t>
            </a:r>
          </a:p>
          <a:p>
            <a:pPr marL="457200" indent="-457200" eaLnBrk="1" hangingPunct="1">
              <a:buFont typeface="+mj-lt"/>
              <a:buAutoNum type="arabicParenR"/>
            </a:pPr>
            <a:r>
              <a:rPr lang="en-GB" altLang="en-US" sz="2000" dirty="0">
                <a:solidFill>
                  <a:srgbClr val="002060"/>
                </a:solidFill>
              </a:rPr>
              <a:t>provide an opportunity to engage with some of the workshop activities and to discuss how these might link to social justice (PSJMT research team – three groups, each looking at 1 of the workshops – 20 mins)</a:t>
            </a:r>
          </a:p>
          <a:p>
            <a:pPr marL="457200" indent="-457200" eaLnBrk="1" hangingPunct="1">
              <a:buFont typeface="+mj-lt"/>
              <a:buAutoNum type="arabicParenR"/>
            </a:pPr>
            <a:r>
              <a:rPr lang="en-GB" altLang="en-US" sz="2000" dirty="0">
                <a:solidFill>
                  <a:srgbClr val="002060"/>
                </a:solidFill>
              </a:rPr>
              <a:t>discuss how the workshops might be disseminated and used with teachers (open discussion – 10 mins).</a:t>
            </a:r>
          </a:p>
          <a:p>
            <a:pPr eaLnBrk="1" hangingPunct="1"/>
            <a:endParaRPr lang="en-GB" altLang="en-US" dirty="0">
              <a:solidFill>
                <a:srgbClr val="002060"/>
              </a:solidFill>
            </a:endParaRPr>
          </a:p>
        </p:txBody>
      </p:sp>
    </p:spTree>
    <p:extLst>
      <p:ext uri="{BB962C8B-B14F-4D97-AF65-F5344CB8AC3E}">
        <p14:creationId xmlns:p14="http://schemas.microsoft.com/office/powerpoint/2010/main" val="1822844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C78C5A31-B847-DD05-D24F-D5751F739EB0}"/>
              </a:ext>
            </a:extLst>
          </p:cNvPr>
          <p:cNvSpPr>
            <a:spLocks noGrp="1"/>
          </p:cNvSpPr>
          <p:nvPr>
            <p:ph idx="1"/>
          </p:nvPr>
        </p:nvSpPr>
        <p:spPr>
          <a:xfrm>
            <a:off x="522000" y="872716"/>
            <a:ext cx="8100000" cy="5112568"/>
          </a:xfrm>
          <a:solidFill>
            <a:srgbClr val="F9F5E3"/>
          </a:solidFill>
        </p:spPr>
        <p:txBody>
          <a:bodyPr/>
          <a:lstStyle/>
          <a:p>
            <a:pPr marL="0" indent="0" eaLnBrk="1" hangingPunct="1">
              <a:buNone/>
            </a:pPr>
            <a:r>
              <a:rPr lang="en-GB" altLang="en-US" b="1" dirty="0">
                <a:solidFill>
                  <a:srgbClr val="002060"/>
                </a:solidFill>
              </a:rPr>
              <a:t>Features of workshops:</a:t>
            </a:r>
          </a:p>
          <a:p>
            <a:pPr eaLnBrk="1" hangingPunct="1"/>
            <a:r>
              <a:rPr lang="en-GB" altLang="en-US" dirty="0">
                <a:solidFill>
                  <a:srgbClr val="002060"/>
                </a:solidFill>
              </a:rPr>
              <a:t>Engage with some classroom activities.</a:t>
            </a:r>
          </a:p>
          <a:p>
            <a:pPr eaLnBrk="1" hangingPunct="1"/>
            <a:r>
              <a:rPr lang="en-GB" altLang="en-US" dirty="0">
                <a:solidFill>
                  <a:srgbClr val="002060"/>
                </a:solidFill>
              </a:rPr>
              <a:t>Opportunities to talk/discuss/contribute.</a:t>
            </a:r>
          </a:p>
          <a:p>
            <a:pPr eaLnBrk="1" hangingPunct="1"/>
            <a:r>
              <a:rPr lang="en-GB" altLang="en-US" dirty="0">
                <a:solidFill>
                  <a:srgbClr val="002060"/>
                </a:solidFill>
              </a:rPr>
              <a:t>Model and discuss pedagogies.</a:t>
            </a:r>
          </a:p>
          <a:p>
            <a:pPr eaLnBrk="1" hangingPunct="1"/>
            <a:r>
              <a:rPr lang="en-GB" altLang="en-US" dirty="0">
                <a:solidFill>
                  <a:srgbClr val="002060"/>
                </a:solidFill>
              </a:rPr>
              <a:t>Critically reflect on existing practice.</a:t>
            </a:r>
          </a:p>
          <a:p>
            <a:pPr eaLnBrk="1" hangingPunct="1"/>
            <a:r>
              <a:rPr lang="en-GB" altLang="en-US" dirty="0">
                <a:solidFill>
                  <a:srgbClr val="002060"/>
                </a:solidFill>
              </a:rPr>
              <a:t>Question and challenge prior assumptions.</a:t>
            </a:r>
          </a:p>
          <a:p>
            <a:pPr eaLnBrk="1" hangingPunct="1"/>
            <a:r>
              <a:rPr lang="en-GB" altLang="en-US" dirty="0">
                <a:solidFill>
                  <a:srgbClr val="002060"/>
                </a:solidFill>
              </a:rPr>
              <a:t>Reflect on constraints/opportunities.</a:t>
            </a:r>
          </a:p>
          <a:p>
            <a:pPr eaLnBrk="1" hangingPunct="1"/>
            <a:r>
              <a:rPr lang="en-GB" altLang="en-US" dirty="0">
                <a:solidFill>
                  <a:srgbClr val="002060"/>
                </a:solidFill>
              </a:rPr>
              <a:t>Consider implications for future practice.</a:t>
            </a:r>
          </a:p>
          <a:p>
            <a:pPr eaLnBrk="1" hangingPunct="1"/>
            <a:endParaRPr lang="en-GB" altLang="en-US"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397FE-7B6E-B720-259C-1788F2DCFC38}"/>
            </a:ext>
          </a:extLst>
        </p:cNvPr>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81718051-B626-0BC4-E19E-A72F5CBBDCD7}"/>
              </a:ext>
            </a:extLst>
          </p:cNvPr>
          <p:cNvSpPr>
            <a:spLocks noGrp="1"/>
          </p:cNvSpPr>
          <p:nvPr>
            <p:ph idx="1"/>
          </p:nvPr>
        </p:nvSpPr>
        <p:spPr>
          <a:xfrm>
            <a:off x="0" y="0"/>
            <a:ext cx="9144000" cy="6858000"/>
          </a:xfrm>
          <a:solidFill>
            <a:srgbClr val="F9F5E3"/>
          </a:solidFill>
        </p:spPr>
        <p:txBody>
          <a:bodyPr/>
          <a:lstStyle/>
          <a:p>
            <a:pPr marL="0" indent="0" eaLnBrk="1" hangingPunct="1">
              <a:buNone/>
            </a:pPr>
            <a:r>
              <a:rPr lang="en-GB" altLang="en-US" b="1" dirty="0">
                <a:solidFill>
                  <a:srgbClr val="002060"/>
                </a:solidFill>
              </a:rPr>
              <a:t>The three professional development workshops:</a:t>
            </a:r>
            <a:endParaRPr lang="en-GB" altLang="en-US" sz="2400" dirty="0">
              <a:solidFill>
                <a:srgbClr val="002060"/>
              </a:solidFill>
            </a:endParaRPr>
          </a:p>
        </p:txBody>
      </p:sp>
      <p:pic>
        <p:nvPicPr>
          <p:cNvPr id="3" name="Picture 2">
            <a:extLst>
              <a:ext uri="{FF2B5EF4-FFF2-40B4-BE49-F238E27FC236}">
                <a16:creationId xmlns:a16="http://schemas.microsoft.com/office/drawing/2014/main" id="{582FBC62-FEED-9E06-73D0-1EDD15E818F4}"/>
              </a:ext>
            </a:extLst>
          </p:cNvPr>
          <p:cNvPicPr>
            <a:picLocks noChangeAspect="1"/>
          </p:cNvPicPr>
          <p:nvPr/>
        </p:nvPicPr>
        <p:blipFill>
          <a:blip r:embed="rId3"/>
          <a:stretch>
            <a:fillRect/>
          </a:stretch>
        </p:blipFill>
        <p:spPr>
          <a:xfrm>
            <a:off x="90000" y="657821"/>
            <a:ext cx="6480000" cy="4867200"/>
          </a:xfrm>
          <a:prstGeom prst="rect">
            <a:avLst/>
          </a:prstGeom>
          <a:ln>
            <a:solidFill>
              <a:schemeClr val="tx1"/>
            </a:solidFill>
          </a:ln>
        </p:spPr>
      </p:pic>
      <p:pic>
        <p:nvPicPr>
          <p:cNvPr id="7" name="Picture 6">
            <a:extLst>
              <a:ext uri="{FF2B5EF4-FFF2-40B4-BE49-F238E27FC236}">
                <a16:creationId xmlns:a16="http://schemas.microsoft.com/office/drawing/2014/main" id="{45B1F569-BA7C-0A50-AAA5-4E95CC68330E}"/>
              </a:ext>
            </a:extLst>
          </p:cNvPr>
          <p:cNvPicPr>
            <a:picLocks noChangeAspect="1"/>
          </p:cNvPicPr>
          <p:nvPr/>
        </p:nvPicPr>
        <p:blipFill>
          <a:blip r:embed="rId4"/>
          <a:srcRect t="22694" b="7494"/>
          <a:stretch>
            <a:fillRect/>
          </a:stretch>
        </p:blipFill>
        <p:spPr>
          <a:xfrm>
            <a:off x="1010274" y="2532001"/>
            <a:ext cx="6480000" cy="3401440"/>
          </a:xfrm>
          <a:prstGeom prst="rect">
            <a:avLst/>
          </a:prstGeom>
          <a:ln>
            <a:solidFill>
              <a:schemeClr val="tx1"/>
            </a:solidFill>
          </a:ln>
        </p:spPr>
      </p:pic>
      <p:pic>
        <p:nvPicPr>
          <p:cNvPr id="9" name="Picture 8">
            <a:extLst>
              <a:ext uri="{FF2B5EF4-FFF2-40B4-BE49-F238E27FC236}">
                <a16:creationId xmlns:a16="http://schemas.microsoft.com/office/drawing/2014/main" id="{412A7BBC-14F7-74D1-BFE5-5505E77E17E2}"/>
              </a:ext>
            </a:extLst>
          </p:cNvPr>
          <p:cNvPicPr>
            <a:picLocks noChangeAspect="1"/>
          </p:cNvPicPr>
          <p:nvPr/>
        </p:nvPicPr>
        <p:blipFill>
          <a:blip r:embed="rId5"/>
          <a:srcRect t="23360" b="23786"/>
          <a:stretch>
            <a:fillRect/>
          </a:stretch>
        </p:blipFill>
        <p:spPr>
          <a:xfrm>
            <a:off x="2431760" y="3604882"/>
            <a:ext cx="6480000" cy="2566846"/>
          </a:xfrm>
          <a:prstGeom prst="rect">
            <a:avLst/>
          </a:prstGeom>
          <a:ln>
            <a:solidFill>
              <a:schemeClr val="tx1"/>
            </a:solidFill>
          </a:ln>
        </p:spPr>
      </p:pic>
      <p:sp>
        <p:nvSpPr>
          <p:cNvPr id="11" name="TextBox 10">
            <a:extLst>
              <a:ext uri="{FF2B5EF4-FFF2-40B4-BE49-F238E27FC236}">
                <a16:creationId xmlns:a16="http://schemas.microsoft.com/office/drawing/2014/main" id="{7DD48DE3-763C-B6BE-979A-543FAFD7760A}"/>
              </a:ext>
            </a:extLst>
          </p:cNvPr>
          <p:cNvSpPr txBox="1"/>
          <p:nvPr/>
        </p:nvSpPr>
        <p:spPr>
          <a:xfrm>
            <a:off x="1010274" y="6222476"/>
            <a:ext cx="7053580"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GB" altLang="en-US" sz="3200" b="1" i="0" u="none" strike="noStrike" kern="1200" cap="none" spc="0" normalizeH="0" baseline="0" noProof="0" dirty="0">
                <a:ln>
                  <a:noFill/>
                </a:ln>
                <a:solidFill>
                  <a:srgbClr val="002060"/>
                </a:solidFill>
                <a:effectLst/>
                <a:uLnTx/>
                <a:uFillTx/>
                <a:latin typeface="Calibri"/>
                <a:ea typeface="+mn-ea"/>
                <a:cs typeface="+mn-cs"/>
                <a:hlinkClick r:id="rId6"/>
              </a:rPr>
              <a:t>https://mathsocialjustice.org/prof-dev/</a:t>
            </a:r>
            <a:r>
              <a:rPr kumimoji="0" lang="en-GB" altLang="en-US" sz="3200" b="1" i="0" u="none" strike="noStrike" kern="1200" cap="none" spc="0" normalizeH="0" baseline="0" noProof="0" dirty="0">
                <a:ln>
                  <a:noFill/>
                </a:ln>
                <a:solidFill>
                  <a:srgbClr val="002060"/>
                </a:solidFill>
                <a:effectLst/>
                <a:uLnTx/>
                <a:uFillTx/>
                <a:latin typeface="Calibri"/>
                <a:ea typeface="+mn-ea"/>
                <a:cs typeface="+mn-cs"/>
              </a:rPr>
              <a:t> </a:t>
            </a:r>
            <a:endParaRPr kumimoji="0" lang="en-GB" altLang="en-US" sz="24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25D3AAA2-9896-85B6-FE91-7D06BA55E277}"/>
              </a:ext>
            </a:extLst>
          </p:cNvPr>
          <p:cNvPicPr>
            <a:picLocks noChangeAspect="1"/>
          </p:cNvPicPr>
          <p:nvPr/>
        </p:nvPicPr>
        <p:blipFill>
          <a:blip r:embed="rId7"/>
          <a:stretch>
            <a:fillRect/>
          </a:stretch>
        </p:blipFill>
        <p:spPr>
          <a:xfrm>
            <a:off x="6654015" y="1121467"/>
            <a:ext cx="2399985" cy="2399985"/>
          </a:xfrm>
          <a:prstGeom prst="rect">
            <a:avLst/>
          </a:prstGeom>
          <a:ln>
            <a:solidFill>
              <a:schemeClr val="tx1"/>
            </a:solidFill>
          </a:ln>
        </p:spPr>
      </p:pic>
    </p:spTree>
    <p:extLst>
      <p:ext uri="{BB962C8B-B14F-4D97-AF65-F5344CB8AC3E}">
        <p14:creationId xmlns:p14="http://schemas.microsoft.com/office/powerpoint/2010/main" val="315315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9A44E-3C83-DB9B-12B4-D83DE74DF6A3}"/>
            </a:ext>
          </a:extLst>
        </p:cNvPr>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FDE2F9F5-5537-6AD9-0E65-520E2F23EBBD}"/>
              </a:ext>
            </a:extLst>
          </p:cNvPr>
          <p:cNvSpPr>
            <a:spLocks noGrp="1"/>
          </p:cNvSpPr>
          <p:nvPr>
            <p:ph idx="1"/>
          </p:nvPr>
        </p:nvSpPr>
        <p:spPr>
          <a:xfrm>
            <a:off x="522000" y="872716"/>
            <a:ext cx="8100000" cy="5112568"/>
          </a:xfrm>
          <a:solidFill>
            <a:srgbClr val="F9F5E3"/>
          </a:solidFill>
        </p:spPr>
        <p:txBody>
          <a:bodyPr/>
          <a:lstStyle/>
          <a:p>
            <a:pPr marL="0" indent="0" eaLnBrk="1" hangingPunct="1">
              <a:buNone/>
            </a:pPr>
            <a:r>
              <a:rPr lang="en-GB" altLang="en-US" b="1" dirty="0">
                <a:solidFill>
                  <a:srgbClr val="002060"/>
                </a:solidFill>
              </a:rPr>
              <a:t>Discussion:</a:t>
            </a:r>
          </a:p>
          <a:p>
            <a:pPr marL="0" indent="0" eaLnBrk="1" hangingPunct="1">
              <a:buNone/>
            </a:pPr>
            <a:r>
              <a:rPr lang="en-GB" altLang="en-US" sz="2800" dirty="0">
                <a:solidFill>
                  <a:srgbClr val="002060"/>
                </a:solidFill>
              </a:rPr>
              <a:t>Discuss how the workshops might be disseminated and used with teachers (open discussion).</a:t>
            </a:r>
          </a:p>
        </p:txBody>
      </p:sp>
      <p:pic>
        <p:nvPicPr>
          <p:cNvPr id="2" name="Picture 1">
            <a:extLst>
              <a:ext uri="{FF2B5EF4-FFF2-40B4-BE49-F238E27FC236}">
                <a16:creationId xmlns:a16="http://schemas.microsoft.com/office/drawing/2014/main" id="{2E197C0F-BC63-8F53-072B-E8A11C048C4E}"/>
              </a:ext>
            </a:extLst>
          </p:cNvPr>
          <p:cNvPicPr>
            <a:picLocks noChangeAspect="1"/>
          </p:cNvPicPr>
          <p:nvPr/>
        </p:nvPicPr>
        <p:blipFill>
          <a:blip r:embed="rId3"/>
          <a:stretch>
            <a:fillRect/>
          </a:stretch>
        </p:blipFill>
        <p:spPr>
          <a:xfrm>
            <a:off x="3361839" y="2775861"/>
            <a:ext cx="2420322" cy="2426418"/>
          </a:xfrm>
          <a:prstGeom prst="rect">
            <a:avLst/>
          </a:prstGeom>
        </p:spPr>
      </p:pic>
      <p:sp>
        <p:nvSpPr>
          <p:cNvPr id="3" name="TextBox 2">
            <a:extLst>
              <a:ext uri="{FF2B5EF4-FFF2-40B4-BE49-F238E27FC236}">
                <a16:creationId xmlns:a16="http://schemas.microsoft.com/office/drawing/2014/main" id="{B0C59571-15E9-B125-C3F1-ADBAFAC3F6FF}"/>
              </a:ext>
            </a:extLst>
          </p:cNvPr>
          <p:cNvSpPr txBox="1"/>
          <p:nvPr/>
        </p:nvSpPr>
        <p:spPr>
          <a:xfrm>
            <a:off x="1045210" y="5202279"/>
            <a:ext cx="7053580"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GB" altLang="en-US" sz="3200" b="1" i="0" u="none" strike="noStrike" kern="1200" cap="none" spc="0" normalizeH="0" baseline="0" noProof="0" dirty="0">
                <a:ln>
                  <a:noFill/>
                </a:ln>
                <a:solidFill>
                  <a:srgbClr val="002060"/>
                </a:solidFill>
                <a:effectLst/>
                <a:uLnTx/>
                <a:uFillTx/>
                <a:latin typeface="Calibri"/>
                <a:ea typeface="+mn-ea"/>
                <a:cs typeface="+mn-cs"/>
                <a:hlinkClick r:id="rId4"/>
              </a:rPr>
              <a:t>https://mathsocialjustice.org/prof-dev/</a:t>
            </a:r>
            <a:r>
              <a:rPr kumimoji="0" lang="en-GB" altLang="en-US" sz="3200" b="1" i="0" u="none" strike="noStrike" kern="1200" cap="none" spc="0" normalizeH="0" baseline="0" noProof="0" dirty="0">
                <a:ln>
                  <a:noFill/>
                </a:ln>
                <a:solidFill>
                  <a:srgbClr val="002060"/>
                </a:solidFill>
                <a:effectLst/>
                <a:uLnTx/>
                <a:uFillTx/>
                <a:latin typeface="Calibri"/>
                <a:ea typeface="+mn-ea"/>
                <a:cs typeface="+mn-cs"/>
              </a:rPr>
              <a:t> </a:t>
            </a:r>
            <a:endParaRPr kumimoji="0" lang="en-GB" altLang="en-US" sz="24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91758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1F2AE-C174-3EED-00B1-4BF7F63C72D3}"/>
            </a:ext>
          </a:extLst>
        </p:cNvPr>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460AD34C-896C-DEF2-A5DA-61C8D883C4F5}"/>
              </a:ext>
            </a:extLst>
          </p:cNvPr>
          <p:cNvSpPr>
            <a:spLocks noGrp="1"/>
          </p:cNvSpPr>
          <p:nvPr>
            <p:ph idx="1"/>
          </p:nvPr>
        </p:nvSpPr>
        <p:spPr>
          <a:xfrm>
            <a:off x="522000" y="872716"/>
            <a:ext cx="8100000" cy="5112568"/>
          </a:xfrm>
          <a:solidFill>
            <a:srgbClr val="F9F5E3"/>
          </a:solidFill>
        </p:spPr>
        <p:txBody>
          <a:bodyPr/>
          <a:lstStyle/>
          <a:p>
            <a:pPr marL="0" indent="0" eaLnBrk="1" hangingPunct="1">
              <a:buNone/>
            </a:pPr>
            <a:r>
              <a:rPr lang="en-GB" altLang="en-US" b="1" dirty="0">
                <a:solidFill>
                  <a:srgbClr val="002060"/>
                </a:solidFill>
              </a:rPr>
              <a:t>About the CME Working Group:</a:t>
            </a:r>
          </a:p>
          <a:p>
            <a:pPr marL="0" indent="0" eaLnBrk="1" hangingPunct="1">
              <a:buNone/>
            </a:pPr>
            <a:r>
              <a:rPr lang="en-GB" altLang="en-US" sz="2400" dirty="0">
                <a:solidFill>
                  <a:srgbClr val="002060"/>
                </a:solidFill>
              </a:rPr>
              <a:t>The CME Working Group (launched in November 2015) is open to all and aims to promote research that brings about positive social change through mathematics education. CME aims to identify and challenge ways in which mathematics is commonly used to maintain the status quo and reproduce inequities in society. It proposes an alternative and empowering conceptualisation of mathematics, which enables people to better understand their social, political and economic situations, and to advocate and bring about changes leading to a more just and equitable society.</a:t>
            </a:r>
          </a:p>
        </p:txBody>
      </p:sp>
    </p:spTree>
    <p:extLst>
      <p:ext uri="{BB962C8B-B14F-4D97-AF65-F5344CB8AC3E}">
        <p14:creationId xmlns:p14="http://schemas.microsoft.com/office/powerpoint/2010/main" val="1838325106"/>
      </p:ext>
    </p:extLst>
  </p:cSld>
  <p:clrMapOvr>
    <a:masterClrMapping/>
  </p:clrMapOvr>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TotalTime>
  <Words>482</Words>
  <Application>Microsoft Office PowerPoint</Application>
  <PresentationFormat>On-screen Show (4:3)</PresentationFormat>
  <Paragraphs>36</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Calibri</vt:lpstr>
      <vt:lpstr>Symbol</vt:lpstr>
      <vt:lpstr>1_Office Theme</vt:lpstr>
      <vt:lpstr>BSRLM Conference – 13th June 2025 @ Glasgow  Critical Mathematics Education (CME)  Working Group: Promoting Socially Just Mathematics Teaching (PSJMT)  Pete Wright (University of Dundee), Corinne Angier (University of Stirling),  Jane Goodland (University of Manchester), Caroline Hilton (UCL Institute of Education), Sinem Hizli Alkan (Anglia Ruskin University), Gwen Ineson (Brunel University London), Balbir Kaur (University of Nottingham), Cristina Mio University of Glasgow),  Hilary Povey (Sheffield Halam University)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 Wright (Staff)</dc:creator>
  <cp:lastModifiedBy>Pete Wright (Staff)</cp:lastModifiedBy>
  <cp:revision>137</cp:revision>
  <dcterms:created xsi:type="dcterms:W3CDTF">2024-11-04T19:45:11Z</dcterms:created>
  <dcterms:modified xsi:type="dcterms:W3CDTF">2025-06-09T11:33:32Z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618d1e0-f5d7-4da7-8ddd-3b83021a2c85_Enabled">
    <vt:lpwstr>true</vt:lpwstr>
  </property>
  <property fmtid="{D5CDD505-2E9C-101B-9397-08002B2CF9AE}" pid="3" name="MSIP_Label_a618d1e0-f5d7-4da7-8ddd-3b83021a2c85_SetDate">
    <vt:lpwstr>2025-02-25T16:34:16Z</vt:lpwstr>
  </property>
  <property fmtid="{D5CDD505-2E9C-101B-9397-08002B2CF9AE}" pid="4" name="MSIP_Label_a618d1e0-f5d7-4da7-8ddd-3b83021a2c85_Method">
    <vt:lpwstr>Standard</vt:lpwstr>
  </property>
  <property fmtid="{D5CDD505-2E9C-101B-9397-08002B2CF9AE}" pid="5" name="MSIP_Label_a618d1e0-f5d7-4da7-8ddd-3b83021a2c85_Name">
    <vt:lpwstr>Private</vt:lpwstr>
  </property>
  <property fmtid="{D5CDD505-2E9C-101B-9397-08002B2CF9AE}" pid="6" name="MSIP_Label_a618d1e0-f5d7-4da7-8ddd-3b83021a2c85_SiteId">
    <vt:lpwstr>ae323139-093a-4d2a-81a6-5d334bcd9019</vt:lpwstr>
  </property>
  <property fmtid="{D5CDD505-2E9C-101B-9397-08002B2CF9AE}" pid="7" name="MSIP_Label_a618d1e0-f5d7-4da7-8ddd-3b83021a2c85_ActionId">
    <vt:lpwstr>ace77a64-20ae-41e4-9a95-5249a8583a67</vt:lpwstr>
  </property>
  <property fmtid="{D5CDD505-2E9C-101B-9397-08002B2CF9AE}" pid="8" name="MSIP_Label_a618d1e0-f5d7-4da7-8ddd-3b83021a2c85_ContentBits">
    <vt:lpwstr>0</vt:lpwstr>
  </property>
  <property fmtid="{D5CDD505-2E9C-101B-9397-08002B2CF9AE}" pid="9" name="MSIP_Label_a618d1e0-f5d7-4da7-8ddd-3b83021a2c85_Tag">
    <vt:lpwstr>10, 3, 0, 1</vt:lpwstr>
  </property>
</Properties>
</file>